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28346400" cy="39319200"/>
  <p:notesSz cx="9144000" cy="6858000"/>
  <p:defaultTextStyle>
    <a:defPPr>
      <a:defRPr lang="en-US"/>
    </a:defPPr>
    <a:lvl1pPr algn="l" defTabSz="1736725" rtl="0" fontAlgn="base">
      <a:spcBef>
        <a:spcPct val="0"/>
      </a:spcBef>
      <a:spcAft>
        <a:spcPct val="0"/>
      </a:spcAft>
      <a:defRPr sz="6900" kern="1200">
        <a:solidFill>
          <a:schemeClr val="tx1"/>
        </a:solidFill>
        <a:latin typeface="Calibri" charset="0"/>
        <a:ea typeface="ＭＳ Ｐゴシック" charset="-128"/>
        <a:cs typeface="+mn-cs"/>
      </a:defRPr>
    </a:lvl1pPr>
    <a:lvl2pPr marL="1736725" indent="-1314450" algn="l" defTabSz="1736725" rtl="0" fontAlgn="base">
      <a:spcBef>
        <a:spcPct val="0"/>
      </a:spcBef>
      <a:spcAft>
        <a:spcPct val="0"/>
      </a:spcAft>
      <a:defRPr sz="6900" kern="1200">
        <a:solidFill>
          <a:schemeClr val="tx1"/>
        </a:solidFill>
        <a:latin typeface="Calibri" charset="0"/>
        <a:ea typeface="ＭＳ Ｐゴシック" charset="-128"/>
        <a:cs typeface="+mn-cs"/>
      </a:defRPr>
    </a:lvl2pPr>
    <a:lvl3pPr marL="3478213" indent="-2630488" algn="l" defTabSz="1736725" rtl="0" fontAlgn="base">
      <a:spcBef>
        <a:spcPct val="0"/>
      </a:spcBef>
      <a:spcAft>
        <a:spcPct val="0"/>
      </a:spcAft>
      <a:defRPr sz="6900" kern="1200">
        <a:solidFill>
          <a:schemeClr val="tx1"/>
        </a:solidFill>
        <a:latin typeface="Calibri" charset="0"/>
        <a:ea typeface="ＭＳ Ｐゴシック" charset="-128"/>
        <a:cs typeface="+mn-cs"/>
      </a:defRPr>
    </a:lvl3pPr>
    <a:lvl4pPr marL="5216525" indent="-3949700" algn="l" defTabSz="1736725" rtl="0" fontAlgn="base">
      <a:spcBef>
        <a:spcPct val="0"/>
      </a:spcBef>
      <a:spcAft>
        <a:spcPct val="0"/>
      </a:spcAft>
      <a:defRPr sz="6900" kern="1200">
        <a:solidFill>
          <a:schemeClr val="tx1"/>
        </a:solidFill>
        <a:latin typeface="Calibri" charset="0"/>
        <a:ea typeface="ＭＳ Ｐゴシック" charset="-128"/>
        <a:cs typeface="+mn-cs"/>
      </a:defRPr>
    </a:lvl4pPr>
    <a:lvl5pPr marL="6958013" indent="-5265738" algn="l" defTabSz="1736725" rtl="0" fontAlgn="base">
      <a:spcBef>
        <a:spcPct val="0"/>
      </a:spcBef>
      <a:spcAft>
        <a:spcPct val="0"/>
      </a:spcAft>
      <a:defRPr sz="6900" kern="1200">
        <a:solidFill>
          <a:schemeClr val="tx1"/>
        </a:solidFill>
        <a:latin typeface="Calibri" charset="0"/>
        <a:ea typeface="ＭＳ Ｐゴシック" charset="-128"/>
        <a:cs typeface="+mn-cs"/>
      </a:defRPr>
    </a:lvl5pPr>
    <a:lvl6pPr marL="2286000" algn="l" defTabSz="914400" rtl="0" eaLnBrk="1" latinLnBrk="0" hangingPunct="1">
      <a:defRPr sz="6900" kern="1200">
        <a:solidFill>
          <a:schemeClr val="tx1"/>
        </a:solidFill>
        <a:latin typeface="Calibri" charset="0"/>
        <a:ea typeface="ＭＳ Ｐゴシック" charset="-128"/>
        <a:cs typeface="+mn-cs"/>
      </a:defRPr>
    </a:lvl6pPr>
    <a:lvl7pPr marL="2743200" algn="l" defTabSz="914400" rtl="0" eaLnBrk="1" latinLnBrk="0" hangingPunct="1">
      <a:defRPr sz="6900" kern="1200">
        <a:solidFill>
          <a:schemeClr val="tx1"/>
        </a:solidFill>
        <a:latin typeface="Calibri" charset="0"/>
        <a:ea typeface="ＭＳ Ｐゴシック" charset="-128"/>
        <a:cs typeface="+mn-cs"/>
      </a:defRPr>
    </a:lvl7pPr>
    <a:lvl8pPr marL="3200400" algn="l" defTabSz="914400" rtl="0" eaLnBrk="1" latinLnBrk="0" hangingPunct="1">
      <a:defRPr sz="6900" kern="1200">
        <a:solidFill>
          <a:schemeClr val="tx1"/>
        </a:solidFill>
        <a:latin typeface="Calibri" charset="0"/>
        <a:ea typeface="ＭＳ Ｐゴシック" charset="-128"/>
        <a:cs typeface="+mn-cs"/>
      </a:defRPr>
    </a:lvl8pPr>
    <a:lvl9pPr marL="3657600" algn="l" defTabSz="914400" rtl="0" eaLnBrk="1" latinLnBrk="0" hangingPunct="1">
      <a:defRPr sz="6900"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2384">
          <p15:clr>
            <a:srgbClr val="A4A3A4"/>
          </p15:clr>
        </p15:guide>
        <p15:guide id="2" pos="89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3"/>
    <p:restoredTop sz="94645"/>
  </p:normalViewPr>
  <p:slideViewPr>
    <p:cSldViewPr snapToGrid="0" snapToObjects="1">
      <p:cViewPr>
        <p:scale>
          <a:sx n="66" d="100"/>
          <a:sy n="66" d="100"/>
        </p:scale>
        <p:origin x="144" y="-7320"/>
      </p:cViewPr>
      <p:guideLst>
        <p:guide orient="horz" pos="12384"/>
        <p:guide pos="895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03C645-5104-174D-B215-0EE6198A74F8}" type="doc">
      <dgm:prSet loTypeId="urn:microsoft.com/office/officeart/2005/8/layout/process1" loCatId="process" qsTypeId="urn:microsoft.com/office/officeart/2005/8/quickstyle/simple4" qsCatId="simple" csTypeId="urn:microsoft.com/office/officeart/2005/8/colors/accent1_2" csCatId="accent1" phldr="1"/>
      <dgm:spPr/>
    </dgm:pt>
    <dgm:pt modelId="{67CBA4AB-9C6A-CB4A-BD9A-6491816B7063}">
      <dgm:prSet phldrT="[Text]"/>
      <dgm:spPr>
        <a:solidFill>
          <a:schemeClr val="accent1"/>
        </a:solidFill>
      </dgm:spPr>
      <dgm:t>
        <a:bodyPr/>
        <a:lstStyle/>
        <a:p>
          <a:r>
            <a:rPr lang="en-US" dirty="0" smtClean="0">
              <a:latin typeface="News Gothic MT" charset="0"/>
              <a:ea typeface="News Gothic MT" charset="0"/>
              <a:cs typeface="News Gothic MT" charset="0"/>
            </a:rPr>
            <a:t>Input of caloric limit</a:t>
          </a:r>
          <a:endParaRPr lang="en-US" dirty="0">
            <a:latin typeface="News Gothic MT" charset="0"/>
            <a:ea typeface="News Gothic MT" charset="0"/>
            <a:cs typeface="News Gothic MT" charset="0"/>
          </a:endParaRPr>
        </a:p>
      </dgm:t>
    </dgm:pt>
    <dgm:pt modelId="{D0C13A6E-58FF-AE48-B8F1-5E62215FD82A}" type="parTrans" cxnId="{ECB017C1-7310-CB45-AF5F-ABE85CCA857E}">
      <dgm:prSet/>
      <dgm:spPr/>
      <dgm:t>
        <a:bodyPr/>
        <a:lstStyle/>
        <a:p>
          <a:endParaRPr lang="en-US">
            <a:latin typeface="News Gothic MT" charset="0"/>
            <a:ea typeface="News Gothic MT" charset="0"/>
            <a:cs typeface="News Gothic MT" charset="0"/>
          </a:endParaRPr>
        </a:p>
      </dgm:t>
    </dgm:pt>
    <dgm:pt modelId="{85F8172C-18EE-F047-A0DA-30A0A4BC4DEC}" type="sibTrans" cxnId="{ECB017C1-7310-CB45-AF5F-ABE85CCA857E}">
      <dgm:prSet/>
      <dgm:spPr/>
      <dgm:t>
        <a:bodyPr/>
        <a:lstStyle/>
        <a:p>
          <a:endParaRPr lang="en-US">
            <a:latin typeface="News Gothic MT" charset="0"/>
            <a:ea typeface="News Gothic MT" charset="0"/>
            <a:cs typeface="News Gothic MT" charset="0"/>
          </a:endParaRPr>
        </a:p>
      </dgm:t>
    </dgm:pt>
    <dgm:pt modelId="{5935C4DE-46CB-154A-9CC6-FDC557220412}">
      <dgm:prSet phldrT="[Text]"/>
      <dgm:spPr>
        <a:solidFill>
          <a:schemeClr val="accent2"/>
        </a:solidFill>
      </dgm:spPr>
      <dgm:t>
        <a:bodyPr/>
        <a:lstStyle/>
        <a:p>
          <a:r>
            <a:rPr lang="en-US" dirty="0" smtClean="0">
              <a:latin typeface="News Gothic MT" charset="0"/>
              <a:ea typeface="News Gothic MT" charset="0"/>
              <a:cs typeface="News Gothic MT" charset="0"/>
            </a:rPr>
            <a:t>Calculate macronutrient limits based on caloric limit</a:t>
          </a:r>
          <a:endParaRPr lang="en-US" dirty="0">
            <a:latin typeface="News Gothic MT" charset="0"/>
            <a:ea typeface="News Gothic MT" charset="0"/>
            <a:cs typeface="News Gothic MT" charset="0"/>
          </a:endParaRPr>
        </a:p>
      </dgm:t>
    </dgm:pt>
    <dgm:pt modelId="{0385005A-1099-4F42-9DD8-C18D72B811C8}" type="parTrans" cxnId="{D0F6E483-EADD-7944-B9B8-4ED175343A24}">
      <dgm:prSet/>
      <dgm:spPr/>
      <dgm:t>
        <a:bodyPr/>
        <a:lstStyle/>
        <a:p>
          <a:endParaRPr lang="en-US">
            <a:latin typeface="News Gothic MT" charset="0"/>
            <a:ea typeface="News Gothic MT" charset="0"/>
            <a:cs typeface="News Gothic MT" charset="0"/>
          </a:endParaRPr>
        </a:p>
      </dgm:t>
    </dgm:pt>
    <dgm:pt modelId="{0B828836-8E6D-DD4C-B7FD-9CE645DED7BC}" type="sibTrans" cxnId="{D0F6E483-EADD-7944-B9B8-4ED175343A24}">
      <dgm:prSet/>
      <dgm:spPr/>
      <dgm:t>
        <a:bodyPr/>
        <a:lstStyle/>
        <a:p>
          <a:endParaRPr lang="en-US">
            <a:latin typeface="News Gothic MT" charset="0"/>
            <a:ea typeface="News Gothic MT" charset="0"/>
            <a:cs typeface="News Gothic MT" charset="0"/>
          </a:endParaRPr>
        </a:p>
      </dgm:t>
    </dgm:pt>
    <dgm:pt modelId="{600DED97-A1EC-6E40-8F2D-834AC12FEF65}">
      <dgm:prSet phldrT="[Text]"/>
      <dgm:spPr>
        <a:solidFill>
          <a:schemeClr val="accent3"/>
        </a:solidFill>
      </dgm:spPr>
      <dgm:t>
        <a:bodyPr/>
        <a:lstStyle/>
        <a:p>
          <a:r>
            <a:rPr lang="en-US" dirty="0" smtClean="0">
              <a:latin typeface="News Gothic MT" charset="0"/>
              <a:ea typeface="News Gothic MT" charset="0"/>
              <a:cs typeface="News Gothic MT" charset="0"/>
            </a:rPr>
            <a:t>Recommend specific food</a:t>
          </a:r>
          <a:r>
            <a:rPr lang="en-US" baseline="0" dirty="0" smtClean="0">
              <a:latin typeface="News Gothic MT" charset="0"/>
              <a:ea typeface="News Gothic MT" charset="0"/>
              <a:cs typeface="News Gothic MT" charset="0"/>
            </a:rPr>
            <a:t> items</a:t>
          </a:r>
          <a:endParaRPr lang="en-US" dirty="0">
            <a:latin typeface="News Gothic MT" charset="0"/>
            <a:ea typeface="News Gothic MT" charset="0"/>
            <a:cs typeface="News Gothic MT" charset="0"/>
          </a:endParaRPr>
        </a:p>
      </dgm:t>
    </dgm:pt>
    <dgm:pt modelId="{C43559EA-10D1-A043-BB24-7BA1DFF4F9EA}" type="parTrans" cxnId="{311FCB5A-5F4E-A646-83F4-CE72B4AE5D98}">
      <dgm:prSet/>
      <dgm:spPr/>
      <dgm:t>
        <a:bodyPr/>
        <a:lstStyle/>
        <a:p>
          <a:endParaRPr lang="en-US">
            <a:latin typeface="News Gothic MT" charset="0"/>
            <a:ea typeface="News Gothic MT" charset="0"/>
            <a:cs typeface="News Gothic MT" charset="0"/>
          </a:endParaRPr>
        </a:p>
      </dgm:t>
    </dgm:pt>
    <dgm:pt modelId="{F0CAD404-A20B-484B-A89D-BB456EAF4BCD}" type="sibTrans" cxnId="{311FCB5A-5F4E-A646-83F4-CE72B4AE5D98}">
      <dgm:prSet/>
      <dgm:spPr/>
      <dgm:t>
        <a:bodyPr/>
        <a:lstStyle/>
        <a:p>
          <a:endParaRPr lang="en-US">
            <a:latin typeface="News Gothic MT" charset="0"/>
            <a:ea typeface="News Gothic MT" charset="0"/>
            <a:cs typeface="News Gothic MT" charset="0"/>
          </a:endParaRPr>
        </a:p>
      </dgm:t>
    </dgm:pt>
    <dgm:pt modelId="{8287B37D-AA2C-D648-8075-892BD3F98A82}" type="pres">
      <dgm:prSet presAssocID="{8703C645-5104-174D-B215-0EE6198A74F8}" presName="Name0" presStyleCnt="0">
        <dgm:presLayoutVars>
          <dgm:dir/>
          <dgm:resizeHandles val="exact"/>
        </dgm:presLayoutVars>
      </dgm:prSet>
      <dgm:spPr/>
    </dgm:pt>
    <dgm:pt modelId="{1ECB25B3-5ADE-F74B-B5FB-ED94677B2096}" type="pres">
      <dgm:prSet presAssocID="{67CBA4AB-9C6A-CB4A-BD9A-6491816B7063}" presName="node" presStyleLbl="node1" presStyleIdx="0" presStyleCnt="3">
        <dgm:presLayoutVars>
          <dgm:bulletEnabled val="1"/>
        </dgm:presLayoutVars>
      </dgm:prSet>
      <dgm:spPr/>
      <dgm:t>
        <a:bodyPr/>
        <a:lstStyle/>
        <a:p>
          <a:endParaRPr lang="en-US"/>
        </a:p>
      </dgm:t>
    </dgm:pt>
    <dgm:pt modelId="{279C62F7-A3B8-5348-86FF-1387CC9596C1}" type="pres">
      <dgm:prSet presAssocID="{85F8172C-18EE-F047-A0DA-30A0A4BC4DEC}" presName="sibTrans" presStyleLbl="sibTrans2D1" presStyleIdx="0" presStyleCnt="2"/>
      <dgm:spPr/>
    </dgm:pt>
    <dgm:pt modelId="{24D4C345-B11A-5046-A7EB-322831DF5670}" type="pres">
      <dgm:prSet presAssocID="{85F8172C-18EE-F047-A0DA-30A0A4BC4DEC}" presName="connectorText" presStyleLbl="sibTrans2D1" presStyleIdx="0" presStyleCnt="2"/>
      <dgm:spPr/>
    </dgm:pt>
    <dgm:pt modelId="{BA89B3A1-C58C-6B4D-8632-F55DF76E81BD}" type="pres">
      <dgm:prSet presAssocID="{5935C4DE-46CB-154A-9CC6-FDC557220412}" presName="node" presStyleLbl="node1" presStyleIdx="1" presStyleCnt="3">
        <dgm:presLayoutVars>
          <dgm:bulletEnabled val="1"/>
        </dgm:presLayoutVars>
      </dgm:prSet>
      <dgm:spPr/>
    </dgm:pt>
    <dgm:pt modelId="{F5247BEC-7454-724F-AFF0-5796FE7789F2}" type="pres">
      <dgm:prSet presAssocID="{0B828836-8E6D-DD4C-B7FD-9CE645DED7BC}" presName="sibTrans" presStyleLbl="sibTrans2D1" presStyleIdx="1" presStyleCnt="2"/>
      <dgm:spPr/>
    </dgm:pt>
    <dgm:pt modelId="{AA13ECBA-C2AA-A247-86EA-5DBB01DDB65D}" type="pres">
      <dgm:prSet presAssocID="{0B828836-8E6D-DD4C-B7FD-9CE645DED7BC}" presName="connectorText" presStyleLbl="sibTrans2D1" presStyleIdx="1" presStyleCnt="2"/>
      <dgm:spPr/>
    </dgm:pt>
    <dgm:pt modelId="{6F288650-9762-AB43-908A-A5D9F8727929}" type="pres">
      <dgm:prSet presAssocID="{600DED97-A1EC-6E40-8F2D-834AC12FEF65}" presName="node" presStyleLbl="node1" presStyleIdx="2" presStyleCnt="3">
        <dgm:presLayoutVars>
          <dgm:bulletEnabled val="1"/>
        </dgm:presLayoutVars>
      </dgm:prSet>
      <dgm:spPr/>
    </dgm:pt>
  </dgm:ptLst>
  <dgm:cxnLst>
    <dgm:cxn modelId="{311FCB5A-5F4E-A646-83F4-CE72B4AE5D98}" srcId="{8703C645-5104-174D-B215-0EE6198A74F8}" destId="{600DED97-A1EC-6E40-8F2D-834AC12FEF65}" srcOrd="2" destOrd="0" parTransId="{C43559EA-10D1-A043-BB24-7BA1DFF4F9EA}" sibTransId="{F0CAD404-A20B-484B-A89D-BB456EAF4BCD}"/>
    <dgm:cxn modelId="{DA3892BE-9F66-AF4E-9C94-69217EA75EA1}" type="presOf" srcId="{85F8172C-18EE-F047-A0DA-30A0A4BC4DEC}" destId="{24D4C345-B11A-5046-A7EB-322831DF5670}" srcOrd="1" destOrd="0" presId="urn:microsoft.com/office/officeart/2005/8/layout/process1"/>
    <dgm:cxn modelId="{0E2F8C8C-F90D-D547-B9A9-D92BED9894EC}" type="presOf" srcId="{67CBA4AB-9C6A-CB4A-BD9A-6491816B7063}" destId="{1ECB25B3-5ADE-F74B-B5FB-ED94677B2096}" srcOrd="0" destOrd="0" presId="urn:microsoft.com/office/officeart/2005/8/layout/process1"/>
    <dgm:cxn modelId="{ECB017C1-7310-CB45-AF5F-ABE85CCA857E}" srcId="{8703C645-5104-174D-B215-0EE6198A74F8}" destId="{67CBA4AB-9C6A-CB4A-BD9A-6491816B7063}" srcOrd="0" destOrd="0" parTransId="{D0C13A6E-58FF-AE48-B8F1-5E62215FD82A}" sibTransId="{85F8172C-18EE-F047-A0DA-30A0A4BC4DEC}"/>
    <dgm:cxn modelId="{BBC66393-0418-8A4D-8051-9D2115A46771}" type="presOf" srcId="{0B828836-8E6D-DD4C-B7FD-9CE645DED7BC}" destId="{AA13ECBA-C2AA-A247-86EA-5DBB01DDB65D}" srcOrd="1" destOrd="0" presId="urn:microsoft.com/office/officeart/2005/8/layout/process1"/>
    <dgm:cxn modelId="{CA4D2FE8-2938-D148-8836-AC352C834244}" type="presOf" srcId="{85F8172C-18EE-F047-A0DA-30A0A4BC4DEC}" destId="{279C62F7-A3B8-5348-86FF-1387CC9596C1}" srcOrd="0" destOrd="0" presId="urn:microsoft.com/office/officeart/2005/8/layout/process1"/>
    <dgm:cxn modelId="{C31F4568-A73A-2E40-8F27-7D0CA1435B06}" type="presOf" srcId="{600DED97-A1EC-6E40-8F2D-834AC12FEF65}" destId="{6F288650-9762-AB43-908A-A5D9F8727929}" srcOrd="0" destOrd="0" presId="urn:microsoft.com/office/officeart/2005/8/layout/process1"/>
    <dgm:cxn modelId="{E7055C52-8B9A-314C-9327-4B720EF45AFD}" type="presOf" srcId="{5935C4DE-46CB-154A-9CC6-FDC557220412}" destId="{BA89B3A1-C58C-6B4D-8632-F55DF76E81BD}" srcOrd="0" destOrd="0" presId="urn:microsoft.com/office/officeart/2005/8/layout/process1"/>
    <dgm:cxn modelId="{C5947C7E-3036-974C-812C-07E3291A4761}" type="presOf" srcId="{8703C645-5104-174D-B215-0EE6198A74F8}" destId="{8287B37D-AA2C-D648-8075-892BD3F98A82}" srcOrd="0" destOrd="0" presId="urn:microsoft.com/office/officeart/2005/8/layout/process1"/>
    <dgm:cxn modelId="{D0F6E483-EADD-7944-B9B8-4ED175343A24}" srcId="{8703C645-5104-174D-B215-0EE6198A74F8}" destId="{5935C4DE-46CB-154A-9CC6-FDC557220412}" srcOrd="1" destOrd="0" parTransId="{0385005A-1099-4F42-9DD8-C18D72B811C8}" sibTransId="{0B828836-8E6D-DD4C-B7FD-9CE645DED7BC}"/>
    <dgm:cxn modelId="{40406E21-BC58-7047-B2E8-A9BBB5FB7C87}" type="presOf" srcId="{0B828836-8E6D-DD4C-B7FD-9CE645DED7BC}" destId="{F5247BEC-7454-724F-AFF0-5796FE7789F2}" srcOrd="0" destOrd="0" presId="urn:microsoft.com/office/officeart/2005/8/layout/process1"/>
    <dgm:cxn modelId="{75C836F1-29BA-0E46-8327-4BAC756A4E43}" type="presParOf" srcId="{8287B37D-AA2C-D648-8075-892BD3F98A82}" destId="{1ECB25B3-5ADE-F74B-B5FB-ED94677B2096}" srcOrd="0" destOrd="0" presId="urn:microsoft.com/office/officeart/2005/8/layout/process1"/>
    <dgm:cxn modelId="{458AB7C2-1DBA-6440-B8AD-C4DA0A4AD21E}" type="presParOf" srcId="{8287B37D-AA2C-D648-8075-892BD3F98A82}" destId="{279C62F7-A3B8-5348-86FF-1387CC9596C1}" srcOrd="1" destOrd="0" presId="urn:microsoft.com/office/officeart/2005/8/layout/process1"/>
    <dgm:cxn modelId="{D942CAC1-ECFB-234B-9F18-604039B08337}" type="presParOf" srcId="{279C62F7-A3B8-5348-86FF-1387CC9596C1}" destId="{24D4C345-B11A-5046-A7EB-322831DF5670}" srcOrd="0" destOrd="0" presId="urn:microsoft.com/office/officeart/2005/8/layout/process1"/>
    <dgm:cxn modelId="{0E6681FF-41DF-A049-A9C3-863A36F2390E}" type="presParOf" srcId="{8287B37D-AA2C-D648-8075-892BD3F98A82}" destId="{BA89B3A1-C58C-6B4D-8632-F55DF76E81BD}" srcOrd="2" destOrd="0" presId="urn:microsoft.com/office/officeart/2005/8/layout/process1"/>
    <dgm:cxn modelId="{F3A128F6-CCFE-C948-A912-FC87147CC001}" type="presParOf" srcId="{8287B37D-AA2C-D648-8075-892BD3F98A82}" destId="{F5247BEC-7454-724F-AFF0-5796FE7789F2}" srcOrd="3" destOrd="0" presId="urn:microsoft.com/office/officeart/2005/8/layout/process1"/>
    <dgm:cxn modelId="{789454DA-1BF1-D442-8FD2-830F1A1E18CB}" type="presParOf" srcId="{F5247BEC-7454-724F-AFF0-5796FE7789F2}" destId="{AA13ECBA-C2AA-A247-86EA-5DBB01DDB65D}" srcOrd="0" destOrd="0" presId="urn:microsoft.com/office/officeart/2005/8/layout/process1"/>
    <dgm:cxn modelId="{C7EB671D-8620-7248-9574-DB5A1F7A9DE3}" type="presParOf" srcId="{8287B37D-AA2C-D648-8075-892BD3F98A82}" destId="{6F288650-9762-AB43-908A-A5D9F8727929}" srcOrd="4"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B25B3-5ADE-F74B-B5FB-ED94677B2096}">
      <dsp:nvSpPr>
        <dsp:cNvPr id="0" name=""/>
        <dsp:cNvSpPr/>
      </dsp:nvSpPr>
      <dsp:spPr>
        <a:xfrm>
          <a:off x="6634" y="3413372"/>
          <a:ext cx="1982849" cy="1245477"/>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News Gothic MT" charset="0"/>
              <a:ea typeface="News Gothic MT" charset="0"/>
              <a:cs typeface="News Gothic MT" charset="0"/>
            </a:rPr>
            <a:t>Input of caloric limit</a:t>
          </a:r>
          <a:endParaRPr lang="en-US" sz="1800" kern="1200" dirty="0">
            <a:latin typeface="News Gothic MT" charset="0"/>
            <a:ea typeface="News Gothic MT" charset="0"/>
            <a:cs typeface="News Gothic MT" charset="0"/>
          </a:endParaRPr>
        </a:p>
      </dsp:txBody>
      <dsp:txXfrm>
        <a:off x="43113" y="3449851"/>
        <a:ext cx="1909891" cy="1172519"/>
      </dsp:txXfrm>
    </dsp:sp>
    <dsp:sp modelId="{279C62F7-A3B8-5348-86FF-1387CC9596C1}">
      <dsp:nvSpPr>
        <dsp:cNvPr id="0" name=""/>
        <dsp:cNvSpPr/>
      </dsp:nvSpPr>
      <dsp:spPr>
        <a:xfrm>
          <a:off x="2187769" y="3790237"/>
          <a:ext cx="420364" cy="491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latin typeface="News Gothic MT" charset="0"/>
            <a:ea typeface="News Gothic MT" charset="0"/>
            <a:cs typeface="News Gothic MT" charset="0"/>
          </a:endParaRPr>
        </a:p>
      </dsp:txBody>
      <dsp:txXfrm>
        <a:off x="2187769" y="3888586"/>
        <a:ext cx="294255" cy="295048"/>
      </dsp:txXfrm>
    </dsp:sp>
    <dsp:sp modelId="{BA89B3A1-C58C-6B4D-8632-F55DF76E81BD}">
      <dsp:nvSpPr>
        <dsp:cNvPr id="0" name=""/>
        <dsp:cNvSpPr/>
      </dsp:nvSpPr>
      <dsp:spPr>
        <a:xfrm>
          <a:off x="2782624" y="3413372"/>
          <a:ext cx="1982849" cy="1245477"/>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News Gothic MT" charset="0"/>
              <a:ea typeface="News Gothic MT" charset="0"/>
              <a:cs typeface="News Gothic MT" charset="0"/>
            </a:rPr>
            <a:t>Calculate macronutrient limits based on caloric limit</a:t>
          </a:r>
          <a:endParaRPr lang="en-US" sz="1800" kern="1200" dirty="0">
            <a:latin typeface="News Gothic MT" charset="0"/>
            <a:ea typeface="News Gothic MT" charset="0"/>
            <a:cs typeface="News Gothic MT" charset="0"/>
          </a:endParaRPr>
        </a:p>
      </dsp:txBody>
      <dsp:txXfrm>
        <a:off x="2819103" y="3449851"/>
        <a:ext cx="1909891" cy="1172519"/>
      </dsp:txXfrm>
    </dsp:sp>
    <dsp:sp modelId="{F5247BEC-7454-724F-AFF0-5796FE7789F2}">
      <dsp:nvSpPr>
        <dsp:cNvPr id="0" name=""/>
        <dsp:cNvSpPr/>
      </dsp:nvSpPr>
      <dsp:spPr>
        <a:xfrm>
          <a:off x="4963758" y="3790237"/>
          <a:ext cx="420364" cy="49174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latin typeface="News Gothic MT" charset="0"/>
            <a:ea typeface="News Gothic MT" charset="0"/>
            <a:cs typeface="News Gothic MT" charset="0"/>
          </a:endParaRPr>
        </a:p>
      </dsp:txBody>
      <dsp:txXfrm>
        <a:off x="4963758" y="3888586"/>
        <a:ext cx="294255" cy="295048"/>
      </dsp:txXfrm>
    </dsp:sp>
    <dsp:sp modelId="{6F288650-9762-AB43-908A-A5D9F8727929}">
      <dsp:nvSpPr>
        <dsp:cNvPr id="0" name=""/>
        <dsp:cNvSpPr/>
      </dsp:nvSpPr>
      <dsp:spPr>
        <a:xfrm>
          <a:off x="5558613" y="3413372"/>
          <a:ext cx="1982849" cy="1245477"/>
        </a:xfrm>
        <a:prstGeom prst="roundRect">
          <a:avLst>
            <a:gd name="adj" fmla="val 10000"/>
          </a:avLst>
        </a:prstGeom>
        <a:solidFill>
          <a:schemeClr val="accent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News Gothic MT" charset="0"/>
              <a:ea typeface="News Gothic MT" charset="0"/>
              <a:cs typeface="News Gothic MT" charset="0"/>
            </a:rPr>
            <a:t>Recommend specific food</a:t>
          </a:r>
          <a:r>
            <a:rPr lang="en-US" sz="1800" kern="1200" baseline="0" dirty="0" smtClean="0">
              <a:latin typeface="News Gothic MT" charset="0"/>
              <a:ea typeface="News Gothic MT" charset="0"/>
              <a:cs typeface="News Gothic MT" charset="0"/>
            </a:rPr>
            <a:t> items</a:t>
          </a:r>
          <a:endParaRPr lang="en-US" sz="1800" kern="1200" dirty="0">
            <a:latin typeface="News Gothic MT" charset="0"/>
            <a:ea typeface="News Gothic MT" charset="0"/>
            <a:cs typeface="News Gothic MT" charset="0"/>
          </a:endParaRPr>
        </a:p>
      </dsp:txBody>
      <dsp:txXfrm>
        <a:off x="5595092" y="3449851"/>
        <a:ext cx="1909891" cy="11725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defTabSz="1691640">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defTabSz="1690688">
              <a:defRPr sz="1200"/>
            </a:lvl1pPr>
          </a:lstStyle>
          <a:p>
            <a:fld id="{F03BE797-2518-364E-A3CA-70274862E383}" type="datetime1">
              <a:rPr lang="en-US" altLang="en-US"/>
              <a:pPr/>
              <a:t>12/5/16</a:t>
            </a:fld>
            <a:endParaRPr lang="en-US" altLang="en-US"/>
          </a:p>
        </p:txBody>
      </p:sp>
      <p:sp>
        <p:nvSpPr>
          <p:cNvPr id="4" name="Footer Placeholder 3"/>
          <p:cNvSpPr>
            <a:spLocks noGrp="1"/>
          </p:cNvSpPr>
          <p:nvPr>
            <p:ph type="ftr" sz="quarter" idx="2"/>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defTabSz="1691640">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defTabSz="1690688">
              <a:defRPr sz="1200"/>
            </a:lvl1pPr>
          </a:lstStyle>
          <a:p>
            <a:fld id="{9EE3BDD6-D1F1-5845-A44F-A307223AD96B}" type="slidenum">
              <a:rPr lang="en-US" altLang="en-US"/>
              <a:pPr/>
              <a:t>‹#›</a:t>
            </a:fld>
            <a:endParaRPr lang="en-US" altLang="en-US"/>
          </a:p>
        </p:txBody>
      </p:sp>
    </p:spTree>
    <p:extLst>
      <p:ext uri="{BB962C8B-B14F-4D97-AF65-F5344CB8AC3E}">
        <p14:creationId xmlns:p14="http://schemas.microsoft.com/office/powerpoint/2010/main" val="86642130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defTabSz="1691640">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defTabSz="1690688">
              <a:defRPr sz="1200"/>
            </a:lvl1pPr>
          </a:lstStyle>
          <a:p>
            <a:fld id="{FC63534E-152B-9144-B143-D6762F735C29}" type="datetime1">
              <a:rPr lang="en-US" altLang="en-US"/>
              <a:pPr/>
              <a:t>12/5/16</a:t>
            </a:fld>
            <a:endParaRPr lang="en-US" altLang="en-US"/>
          </a:p>
        </p:txBody>
      </p:sp>
      <p:sp>
        <p:nvSpPr>
          <p:cNvPr id="4" name="Slide Image Placeholder 3"/>
          <p:cNvSpPr>
            <a:spLocks noGrp="1" noRot="1" noChangeAspect="1"/>
          </p:cNvSpPr>
          <p:nvPr>
            <p:ph type="sldImg" idx="2"/>
          </p:nvPr>
        </p:nvSpPr>
        <p:spPr>
          <a:xfrm>
            <a:off x="3646488" y="514350"/>
            <a:ext cx="1851025" cy="257175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defTabSz="1691640">
              <a:defRPr sz="120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defTabSz="1690688">
              <a:defRPr sz="1200"/>
            </a:lvl1pPr>
          </a:lstStyle>
          <a:p>
            <a:fld id="{DE87858E-0A91-BD46-8A8A-94A2CA882357}" type="slidenum">
              <a:rPr lang="en-US" altLang="en-US"/>
              <a:pPr/>
              <a:t>‹#›</a:t>
            </a:fld>
            <a:endParaRPr lang="en-US" altLang="en-US"/>
          </a:p>
        </p:txBody>
      </p:sp>
    </p:spTree>
    <p:extLst>
      <p:ext uri="{BB962C8B-B14F-4D97-AF65-F5344CB8AC3E}">
        <p14:creationId xmlns:p14="http://schemas.microsoft.com/office/powerpoint/2010/main" val="1384090515"/>
      </p:ext>
    </p:extLst>
  </p:cSld>
  <p:clrMap bg1="lt1" tx1="dk1" bg2="lt2" tx2="dk2" accent1="accent1" accent2="accent2" accent3="accent3" accent4="accent4" accent5="accent5" accent6="accent6" hlink="hlink" folHlink="folHlink"/>
  <p:hf sldNum="0" hdr="0" ftr="0" dt="0"/>
  <p:notesStyle>
    <a:lvl1pPr algn="l" defTabSz="1736725" rtl="0" eaLnBrk="0" fontAlgn="base" hangingPunct="0">
      <a:spcBef>
        <a:spcPct val="30000"/>
      </a:spcBef>
      <a:spcAft>
        <a:spcPct val="0"/>
      </a:spcAft>
      <a:defRPr sz="4500" kern="1200">
        <a:solidFill>
          <a:schemeClr val="tx1"/>
        </a:solidFill>
        <a:latin typeface="+mn-lt"/>
        <a:ea typeface="ＭＳ Ｐゴシック" charset="0"/>
        <a:cs typeface="ＭＳ Ｐゴシック" charset="0"/>
      </a:defRPr>
    </a:lvl1pPr>
    <a:lvl2pPr marL="1736725" algn="l" defTabSz="1736725" rtl="0" eaLnBrk="0" fontAlgn="base" hangingPunct="0">
      <a:spcBef>
        <a:spcPct val="30000"/>
      </a:spcBef>
      <a:spcAft>
        <a:spcPct val="0"/>
      </a:spcAft>
      <a:defRPr sz="4500" kern="1200">
        <a:solidFill>
          <a:schemeClr val="tx1"/>
        </a:solidFill>
        <a:latin typeface="+mn-lt"/>
        <a:ea typeface="ＭＳ Ｐゴシック" charset="0"/>
        <a:cs typeface="+mn-cs"/>
      </a:defRPr>
    </a:lvl2pPr>
    <a:lvl3pPr marL="3478213" algn="l" defTabSz="1736725" rtl="0" eaLnBrk="0" fontAlgn="base" hangingPunct="0">
      <a:spcBef>
        <a:spcPct val="30000"/>
      </a:spcBef>
      <a:spcAft>
        <a:spcPct val="0"/>
      </a:spcAft>
      <a:defRPr sz="4500" kern="1200">
        <a:solidFill>
          <a:schemeClr val="tx1"/>
        </a:solidFill>
        <a:latin typeface="+mn-lt"/>
        <a:ea typeface="ＭＳ Ｐゴシック" charset="0"/>
        <a:cs typeface="+mn-cs"/>
      </a:defRPr>
    </a:lvl3pPr>
    <a:lvl4pPr marL="5216525" algn="l" defTabSz="1736725" rtl="0" eaLnBrk="0" fontAlgn="base" hangingPunct="0">
      <a:spcBef>
        <a:spcPct val="30000"/>
      </a:spcBef>
      <a:spcAft>
        <a:spcPct val="0"/>
      </a:spcAft>
      <a:defRPr sz="4500" kern="1200">
        <a:solidFill>
          <a:schemeClr val="tx1"/>
        </a:solidFill>
        <a:latin typeface="+mn-lt"/>
        <a:ea typeface="ＭＳ Ｐゴシック" charset="0"/>
        <a:cs typeface="+mn-cs"/>
      </a:defRPr>
    </a:lvl4pPr>
    <a:lvl5pPr marL="6958013" algn="l" defTabSz="1736725" rtl="0" eaLnBrk="0" fontAlgn="base" hangingPunct="0">
      <a:spcBef>
        <a:spcPct val="30000"/>
      </a:spcBef>
      <a:spcAft>
        <a:spcPct val="0"/>
      </a:spcAft>
      <a:defRPr sz="4500" kern="1200">
        <a:solidFill>
          <a:schemeClr val="tx1"/>
        </a:solidFill>
        <a:latin typeface="+mn-lt"/>
        <a:ea typeface="ＭＳ Ｐゴシック" charset="0"/>
        <a:cs typeface="+mn-cs"/>
      </a:defRPr>
    </a:lvl5pPr>
    <a:lvl6pPr marL="8699024" algn="l" defTabSz="1739805" rtl="0" eaLnBrk="1" latinLnBrk="0" hangingPunct="1">
      <a:defRPr sz="4500" kern="1200">
        <a:solidFill>
          <a:schemeClr val="tx1"/>
        </a:solidFill>
        <a:latin typeface="+mn-lt"/>
        <a:ea typeface="+mn-ea"/>
        <a:cs typeface="+mn-cs"/>
      </a:defRPr>
    </a:lvl6pPr>
    <a:lvl7pPr marL="10438830" algn="l" defTabSz="1739805" rtl="0" eaLnBrk="1" latinLnBrk="0" hangingPunct="1">
      <a:defRPr sz="4500" kern="1200">
        <a:solidFill>
          <a:schemeClr val="tx1"/>
        </a:solidFill>
        <a:latin typeface="+mn-lt"/>
        <a:ea typeface="+mn-ea"/>
        <a:cs typeface="+mn-cs"/>
      </a:defRPr>
    </a:lvl7pPr>
    <a:lvl8pPr marL="12178633" algn="l" defTabSz="1739805" rtl="0" eaLnBrk="1" latinLnBrk="0" hangingPunct="1">
      <a:defRPr sz="4500" kern="1200">
        <a:solidFill>
          <a:schemeClr val="tx1"/>
        </a:solidFill>
        <a:latin typeface="+mn-lt"/>
        <a:ea typeface="+mn-ea"/>
        <a:cs typeface="+mn-cs"/>
      </a:defRPr>
    </a:lvl8pPr>
    <a:lvl9pPr marL="13918438" algn="l" defTabSz="1739805" rtl="0" eaLnBrk="1" latinLnBrk="0" hangingPunct="1">
      <a:defRPr sz="4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en-US" altLang="en-US" dirty="0">
              <a:ea typeface="ＭＳ Ｐゴシック" charset="-128"/>
            </a:endParaRPr>
          </a:p>
        </p:txBody>
      </p:sp>
    </p:spTree>
    <p:extLst>
      <p:ext uri="{BB962C8B-B14F-4D97-AF65-F5344CB8AC3E}">
        <p14:creationId xmlns:p14="http://schemas.microsoft.com/office/powerpoint/2010/main" val="2003679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25980" y="12214441"/>
            <a:ext cx="24094440" cy="8428143"/>
          </a:xfrm>
        </p:spPr>
        <p:txBody>
          <a:bodyPr/>
          <a:lstStyle/>
          <a:p>
            <a:r>
              <a:rPr lang="en-US"/>
              <a:t>Click to edit Master title style</a:t>
            </a:r>
          </a:p>
        </p:txBody>
      </p:sp>
      <p:sp>
        <p:nvSpPr>
          <p:cNvPr id="3" name="Subtitle 2"/>
          <p:cNvSpPr>
            <a:spLocks noGrp="1"/>
          </p:cNvSpPr>
          <p:nvPr>
            <p:ph type="subTitle" idx="1"/>
          </p:nvPr>
        </p:nvSpPr>
        <p:spPr>
          <a:xfrm>
            <a:off x="4251960" y="22280880"/>
            <a:ext cx="19842480" cy="10048240"/>
          </a:xfrm>
        </p:spPr>
        <p:txBody>
          <a:bodyPr/>
          <a:lstStyle>
            <a:lvl1pPr marL="0" indent="0" algn="ctr">
              <a:buNone/>
              <a:defRPr>
                <a:solidFill>
                  <a:schemeClr val="tx1">
                    <a:tint val="75000"/>
                  </a:schemeClr>
                </a:solidFill>
              </a:defRPr>
            </a:lvl1pPr>
            <a:lvl2pPr marL="1739805" indent="0" algn="ctr">
              <a:buNone/>
              <a:defRPr>
                <a:solidFill>
                  <a:schemeClr val="tx1">
                    <a:tint val="75000"/>
                  </a:schemeClr>
                </a:solidFill>
              </a:defRPr>
            </a:lvl2pPr>
            <a:lvl3pPr marL="3479610" indent="0" algn="ctr">
              <a:buNone/>
              <a:defRPr>
                <a:solidFill>
                  <a:schemeClr val="tx1">
                    <a:tint val="75000"/>
                  </a:schemeClr>
                </a:solidFill>
              </a:defRPr>
            </a:lvl3pPr>
            <a:lvl4pPr marL="5219414" indent="0" algn="ctr">
              <a:buNone/>
              <a:defRPr>
                <a:solidFill>
                  <a:schemeClr val="tx1">
                    <a:tint val="75000"/>
                  </a:schemeClr>
                </a:solidFill>
              </a:defRPr>
            </a:lvl4pPr>
            <a:lvl5pPr marL="6959220" indent="0" algn="ctr">
              <a:buNone/>
              <a:defRPr>
                <a:solidFill>
                  <a:schemeClr val="tx1">
                    <a:tint val="75000"/>
                  </a:schemeClr>
                </a:solidFill>
              </a:defRPr>
            </a:lvl5pPr>
            <a:lvl6pPr marL="8699024" indent="0" algn="ctr">
              <a:buNone/>
              <a:defRPr>
                <a:solidFill>
                  <a:schemeClr val="tx1">
                    <a:tint val="75000"/>
                  </a:schemeClr>
                </a:solidFill>
              </a:defRPr>
            </a:lvl6pPr>
            <a:lvl7pPr marL="10438830" indent="0" algn="ctr">
              <a:buNone/>
              <a:defRPr>
                <a:solidFill>
                  <a:schemeClr val="tx1">
                    <a:tint val="75000"/>
                  </a:schemeClr>
                </a:solidFill>
              </a:defRPr>
            </a:lvl7pPr>
            <a:lvl8pPr marL="12178633" indent="0" algn="ctr">
              <a:buNone/>
              <a:defRPr>
                <a:solidFill>
                  <a:schemeClr val="tx1">
                    <a:tint val="75000"/>
                  </a:schemeClr>
                </a:solidFill>
              </a:defRPr>
            </a:lvl8pPr>
            <a:lvl9pPr marL="1391843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4759BC1C-2257-2E45-BB67-0C88AD8ABD78}" type="datetime1">
              <a:rPr lang="en-US" altLang="en-US"/>
              <a:pPr/>
              <a:t>12/5/16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EDC4683-1208-DD47-9BF4-8E80AE8ACCC2}" type="slidenum">
              <a:rPr lang="en-US" altLang="en-US"/>
              <a:pPr/>
              <a:t>‹#›</a:t>
            </a:fld>
            <a:endParaRPr lang="en-US" altLang="en-US"/>
          </a:p>
        </p:txBody>
      </p:sp>
    </p:spTree>
    <p:extLst>
      <p:ext uri="{BB962C8B-B14F-4D97-AF65-F5344CB8AC3E}">
        <p14:creationId xmlns:p14="http://schemas.microsoft.com/office/powerpoint/2010/main" val="1146035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FE398A8-2632-1E4D-A123-10716C729BA7}" type="datetime1">
              <a:rPr lang="en-US" altLang="en-US"/>
              <a:pPr/>
              <a:t>12/5/16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FC78DCD-1D7C-DA40-9EFD-229DD4392E25}" type="slidenum">
              <a:rPr lang="en-US" altLang="en-US"/>
              <a:pPr/>
              <a:t>‹#›</a:t>
            </a:fld>
            <a:endParaRPr lang="en-US" altLang="en-US"/>
          </a:p>
        </p:txBody>
      </p:sp>
    </p:spTree>
    <p:extLst>
      <p:ext uri="{BB962C8B-B14F-4D97-AF65-F5344CB8AC3E}">
        <p14:creationId xmlns:p14="http://schemas.microsoft.com/office/powerpoint/2010/main" val="1964876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551140" y="1574594"/>
            <a:ext cx="6377940" cy="3354874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17320" y="1574594"/>
            <a:ext cx="18661380" cy="335487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29B87DC-B89F-3446-93F2-DE7C5B6BBDAD}" type="datetime1">
              <a:rPr lang="en-US" altLang="en-US"/>
              <a:pPr/>
              <a:t>12/5/16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24F332B-3194-3344-915C-4C9BEC4DDF1B}" type="slidenum">
              <a:rPr lang="en-US" altLang="en-US"/>
              <a:pPr/>
              <a:t>‹#›</a:t>
            </a:fld>
            <a:endParaRPr lang="en-US" altLang="en-US"/>
          </a:p>
        </p:txBody>
      </p:sp>
    </p:spTree>
    <p:extLst>
      <p:ext uri="{BB962C8B-B14F-4D97-AF65-F5344CB8AC3E}">
        <p14:creationId xmlns:p14="http://schemas.microsoft.com/office/powerpoint/2010/main" val="182067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C678D716-A947-314F-8920-907AC274796D}" type="datetime1">
              <a:rPr lang="en-US" altLang="en-US"/>
              <a:pPr/>
              <a:t>12/5/16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F598316-CF4F-C24C-9F52-C01CD872CAA1}" type="slidenum">
              <a:rPr lang="en-US" altLang="en-US"/>
              <a:pPr/>
              <a:t>‹#›</a:t>
            </a:fld>
            <a:endParaRPr lang="en-US" altLang="en-US"/>
          </a:p>
        </p:txBody>
      </p:sp>
    </p:spTree>
    <p:extLst>
      <p:ext uri="{BB962C8B-B14F-4D97-AF65-F5344CB8AC3E}">
        <p14:creationId xmlns:p14="http://schemas.microsoft.com/office/powerpoint/2010/main" val="641549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39171" y="25266229"/>
            <a:ext cx="24094440" cy="7809230"/>
          </a:xfrm>
        </p:spPr>
        <p:txBody>
          <a:bodyPr anchor="t"/>
          <a:lstStyle>
            <a:lvl1pPr algn="l">
              <a:defRPr sz="15300" b="1" cap="all"/>
            </a:lvl1pPr>
          </a:lstStyle>
          <a:p>
            <a:r>
              <a:rPr lang="en-US"/>
              <a:t>Click to edit Master title style</a:t>
            </a:r>
          </a:p>
        </p:txBody>
      </p:sp>
      <p:sp>
        <p:nvSpPr>
          <p:cNvPr id="3" name="Text Placeholder 2"/>
          <p:cNvSpPr>
            <a:spLocks noGrp="1"/>
          </p:cNvSpPr>
          <p:nvPr>
            <p:ph type="body" idx="1"/>
          </p:nvPr>
        </p:nvSpPr>
        <p:spPr>
          <a:xfrm>
            <a:off x="2239171" y="16665158"/>
            <a:ext cx="24094440" cy="8601073"/>
          </a:xfrm>
        </p:spPr>
        <p:txBody>
          <a:bodyPr anchor="b"/>
          <a:lstStyle>
            <a:lvl1pPr marL="0" indent="0">
              <a:buNone/>
              <a:defRPr sz="7600">
                <a:solidFill>
                  <a:schemeClr val="tx1">
                    <a:tint val="75000"/>
                  </a:schemeClr>
                </a:solidFill>
              </a:defRPr>
            </a:lvl1pPr>
            <a:lvl2pPr marL="1739805" indent="0">
              <a:buNone/>
              <a:defRPr sz="6900">
                <a:solidFill>
                  <a:schemeClr val="tx1">
                    <a:tint val="75000"/>
                  </a:schemeClr>
                </a:solidFill>
              </a:defRPr>
            </a:lvl2pPr>
            <a:lvl3pPr marL="3479610" indent="0">
              <a:buNone/>
              <a:defRPr sz="6100">
                <a:solidFill>
                  <a:schemeClr val="tx1">
                    <a:tint val="75000"/>
                  </a:schemeClr>
                </a:solidFill>
              </a:defRPr>
            </a:lvl3pPr>
            <a:lvl4pPr marL="5219414" indent="0">
              <a:buNone/>
              <a:defRPr sz="5200">
                <a:solidFill>
                  <a:schemeClr val="tx1">
                    <a:tint val="75000"/>
                  </a:schemeClr>
                </a:solidFill>
              </a:defRPr>
            </a:lvl4pPr>
            <a:lvl5pPr marL="6959220" indent="0">
              <a:buNone/>
              <a:defRPr sz="5200">
                <a:solidFill>
                  <a:schemeClr val="tx1">
                    <a:tint val="75000"/>
                  </a:schemeClr>
                </a:solidFill>
              </a:defRPr>
            </a:lvl5pPr>
            <a:lvl6pPr marL="8699024" indent="0">
              <a:buNone/>
              <a:defRPr sz="5200">
                <a:solidFill>
                  <a:schemeClr val="tx1">
                    <a:tint val="75000"/>
                  </a:schemeClr>
                </a:solidFill>
              </a:defRPr>
            </a:lvl6pPr>
            <a:lvl7pPr marL="10438830" indent="0">
              <a:buNone/>
              <a:defRPr sz="5200">
                <a:solidFill>
                  <a:schemeClr val="tx1">
                    <a:tint val="75000"/>
                  </a:schemeClr>
                </a:solidFill>
              </a:defRPr>
            </a:lvl7pPr>
            <a:lvl8pPr marL="12178633" indent="0">
              <a:buNone/>
              <a:defRPr sz="5200">
                <a:solidFill>
                  <a:schemeClr val="tx1">
                    <a:tint val="75000"/>
                  </a:schemeClr>
                </a:solidFill>
              </a:defRPr>
            </a:lvl8pPr>
            <a:lvl9pPr marL="13918438" indent="0">
              <a:buNone/>
              <a:defRPr sz="5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CF0B4AC-D41C-244D-A488-D458D3B37F4A}" type="datetime1">
              <a:rPr lang="en-US" altLang="en-US"/>
              <a:pPr/>
              <a:t>12/5/16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5E60672-5723-184B-96D3-CD7814F744BB}" type="slidenum">
              <a:rPr lang="en-US" altLang="en-US"/>
              <a:pPr/>
              <a:t>‹#›</a:t>
            </a:fld>
            <a:endParaRPr lang="en-US" altLang="en-US"/>
          </a:p>
        </p:txBody>
      </p:sp>
    </p:spTree>
    <p:extLst>
      <p:ext uri="{BB962C8B-B14F-4D97-AF65-F5344CB8AC3E}">
        <p14:creationId xmlns:p14="http://schemas.microsoft.com/office/powerpoint/2010/main" val="1060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17320" y="9174482"/>
            <a:ext cx="12519660" cy="25948856"/>
          </a:xfrm>
        </p:spPr>
        <p:txBody>
          <a:bodyPr/>
          <a:lstStyle>
            <a:lvl1pPr>
              <a:defRPr sz="10700"/>
            </a:lvl1pPr>
            <a:lvl2pPr>
              <a:defRPr sz="9100"/>
            </a:lvl2pPr>
            <a:lvl3pPr>
              <a:defRPr sz="76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409420" y="9174482"/>
            <a:ext cx="12519660" cy="25948856"/>
          </a:xfrm>
        </p:spPr>
        <p:txBody>
          <a:bodyPr/>
          <a:lstStyle>
            <a:lvl1pPr>
              <a:defRPr sz="10700"/>
            </a:lvl1pPr>
            <a:lvl2pPr>
              <a:defRPr sz="9100"/>
            </a:lvl2pPr>
            <a:lvl3pPr>
              <a:defRPr sz="7600"/>
            </a:lvl3pPr>
            <a:lvl4pPr>
              <a:defRPr sz="6900"/>
            </a:lvl4pPr>
            <a:lvl5pPr>
              <a:defRPr sz="6900"/>
            </a:lvl5pPr>
            <a:lvl6pPr>
              <a:defRPr sz="6900"/>
            </a:lvl6pPr>
            <a:lvl7pPr>
              <a:defRPr sz="6900"/>
            </a:lvl7pPr>
            <a:lvl8pPr>
              <a:defRPr sz="6900"/>
            </a:lvl8pPr>
            <a:lvl9pPr>
              <a:defRPr sz="6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E67FB32C-0D6B-D644-8A9F-57864F943674}" type="datetime1">
              <a:rPr lang="en-US" altLang="en-US"/>
              <a:pPr/>
              <a:t>12/5/16</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4E02C72-515F-144E-B7E9-9E121A3528EB}" type="slidenum">
              <a:rPr lang="en-US" altLang="en-US"/>
              <a:pPr/>
              <a:t>‹#›</a:t>
            </a:fld>
            <a:endParaRPr lang="en-US" altLang="en-US"/>
          </a:p>
        </p:txBody>
      </p:sp>
    </p:spTree>
    <p:extLst>
      <p:ext uri="{BB962C8B-B14F-4D97-AF65-F5344CB8AC3E}">
        <p14:creationId xmlns:p14="http://schemas.microsoft.com/office/powerpoint/2010/main" val="2080541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17320" y="8801317"/>
            <a:ext cx="12524584" cy="3667970"/>
          </a:xfrm>
        </p:spPr>
        <p:txBody>
          <a:bodyPr anchor="b"/>
          <a:lstStyle>
            <a:lvl1pPr marL="0" indent="0">
              <a:buNone/>
              <a:defRPr sz="9100" b="1"/>
            </a:lvl1pPr>
            <a:lvl2pPr marL="1739805" indent="0">
              <a:buNone/>
              <a:defRPr sz="7600" b="1"/>
            </a:lvl2pPr>
            <a:lvl3pPr marL="3479610" indent="0">
              <a:buNone/>
              <a:defRPr sz="6900" b="1"/>
            </a:lvl3pPr>
            <a:lvl4pPr marL="5219414" indent="0">
              <a:buNone/>
              <a:defRPr sz="6100" b="1"/>
            </a:lvl4pPr>
            <a:lvl5pPr marL="6959220" indent="0">
              <a:buNone/>
              <a:defRPr sz="6100" b="1"/>
            </a:lvl5pPr>
            <a:lvl6pPr marL="8699024" indent="0">
              <a:buNone/>
              <a:defRPr sz="6100" b="1"/>
            </a:lvl6pPr>
            <a:lvl7pPr marL="10438830" indent="0">
              <a:buNone/>
              <a:defRPr sz="6100" b="1"/>
            </a:lvl7pPr>
            <a:lvl8pPr marL="12178633" indent="0">
              <a:buNone/>
              <a:defRPr sz="6100" b="1"/>
            </a:lvl8pPr>
            <a:lvl9pPr marL="13918438" indent="0">
              <a:buNone/>
              <a:defRPr sz="6100" b="1"/>
            </a:lvl9pPr>
          </a:lstStyle>
          <a:p>
            <a:pPr lvl="0"/>
            <a:r>
              <a:rPr lang="en-US"/>
              <a:t>Click to edit Master text styles</a:t>
            </a:r>
          </a:p>
        </p:txBody>
      </p:sp>
      <p:sp>
        <p:nvSpPr>
          <p:cNvPr id="4" name="Content Placeholder 3"/>
          <p:cNvSpPr>
            <a:spLocks noGrp="1"/>
          </p:cNvSpPr>
          <p:nvPr>
            <p:ph sz="half" idx="2"/>
          </p:nvPr>
        </p:nvSpPr>
        <p:spPr>
          <a:xfrm>
            <a:off x="1417320" y="12469284"/>
            <a:ext cx="12524584" cy="22654051"/>
          </a:xfrm>
        </p:spPr>
        <p:txBody>
          <a:bodyPr/>
          <a:lstStyle>
            <a:lvl1pPr>
              <a:defRPr sz="9100"/>
            </a:lvl1pPr>
            <a:lvl2pPr>
              <a:defRPr sz="76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4399580" y="8801317"/>
            <a:ext cx="12529503" cy="3667970"/>
          </a:xfrm>
        </p:spPr>
        <p:txBody>
          <a:bodyPr anchor="b"/>
          <a:lstStyle>
            <a:lvl1pPr marL="0" indent="0">
              <a:buNone/>
              <a:defRPr sz="9100" b="1"/>
            </a:lvl1pPr>
            <a:lvl2pPr marL="1739805" indent="0">
              <a:buNone/>
              <a:defRPr sz="7600" b="1"/>
            </a:lvl2pPr>
            <a:lvl3pPr marL="3479610" indent="0">
              <a:buNone/>
              <a:defRPr sz="6900" b="1"/>
            </a:lvl3pPr>
            <a:lvl4pPr marL="5219414" indent="0">
              <a:buNone/>
              <a:defRPr sz="6100" b="1"/>
            </a:lvl4pPr>
            <a:lvl5pPr marL="6959220" indent="0">
              <a:buNone/>
              <a:defRPr sz="6100" b="1"/>
            </a:lvl5pPr>
            <a:lvl6pPr marL="8699024" indent="0">
              <a:buNone/>
              <a:defRPr sz="6100" b="1"/>
            </a:lvl6pPr>
            <a:lvl7pPr marL="10438830" indent="0">
              <a:buNone/>
              <a:defRPr sz="6100" b="1"/>
            </a:lvl7pPr>
            <a:lvl8pPr marL="12178633" indent="0">
              <a:buNone/>
              <a:defRPr sz="6100" b="1"/>
            </a:lvl8pPr>
            <a:lvl9pPr marL="13918438" indent="0">
              <a:buNone/>
              <a:defRPr sz="6100" b="1"/>
            </a:lvl9pPr>
          </a:lstStyle>
          <a:p>
            <a:pPr lvl="0"/>
            <a:r>
              <a:rPr lang="en-US"/>
              <a:t>Click to edit Master text styles</a:t>
            </a:r>
          </a:p>
        </p:txBody>
      </p:sp>
      <p:sp>
        <p:nvSpPr>
          <p:cNvPr id="6" name="Content Placeholder 5"/>
          <p:cNvSpPr>
            <a:spLocks noGrp="1"/>
          </p:cNvSpPr>
          <p:nvPr>
            <p:ph sz="quarter" idx="4"/>
          </p:nvPr>
        </p:nvSpPr>
        <p:spPr>
          <a:xfrm>
            <a:off x="14399580" y="12469284"/>
            <a:ext cx="12529503" cy="22654051"/>
          </a:xfrm>
        </p:spPr>
        <p:txBody>
          <a:bodyPr/>
          <a:lstStyle>
            <a:lvl1pPr>
              <a:defRPr sz="9100"/>
            </a:lvl1pPr>
            <a:lvl2pPr>
              <a:defRPr sz="7600"/>
            </a:lvl2pPr>
            <a:lvl3pPr>
              <a:defRPr sz="6900"/>
            </a:lvl3pPr>
            <a:lvl4pPr>
              <a:defRPr sz="6100"/>
            </a:lvl4pPr>
            <a:lvl5pPr>
              <a:defRPr sz="6100"/>
            </a:lvl5pPr>
            <a:lvl6pPr>
              <a:defRPr sz="6100"/>
            </a:lvl6pPr>
            <a:lvl7pPr>
              <a:defRPr sz="6100"/>
            </a:lvl7pPr>
            <a:lvl8pPr>
              <a:defRPr sz="6100"/>
            </a:lvl8pPr>
            <a:lvl9pPr>
              <a:defRPr sz="6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6E4AF821-3165-B046-9C74-CCBA6974D010}" type="datetime1">
              <a:rPr lang="en-US" altLang="en-US"/>
              <a:pPr/>
              <a:t>12/5/16</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B15E5FDC-8EAA-3E4C-8231-5028333C3E42}" type="slidenum">
              <a:rPr lang="en-US" altLang="en-US"/>
              <a:pPr/>
              <a:t>‹#›</a:t>
            </a:fld>
            <a:endParaRPr lang="en-US" altLang="en-US"/>
          </a:p>
        </p:txBody>
      </p:sp>
    </p:spTree>
    <p:extLst>
      <p:ext uri="{BB962C8B-B14F-4D97-AF65-F5344CB8AC3E}">
        <p14:creationId xmlns:p14="http://schemas.microsoft.com/office/powerpoint/2010/main" val="181001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801C8C0B-23B4-D34E-B3EA-451DFE4E7222}" type="datetime1">
              <a:rPr lang="en-US" altLang="en-US"/>
              <a:pPr/>
              <a:t>12/5/16</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ACBDA8F2-4F1F-694B-9F04-F801E4D1A605}" type="slidenum">
              <a:rPr lang="en-US" altLang="en-US"/>
              <a:pPr/>
              <a:t>‹#›</a:t>
            </a:fld>
            <a:endParaRPr lang="en-US" altLang="en-US"/>
          </a:p>
        </p:txBody>
      </p:sp>
    </p:spTree>
    <p:extLst>
      <p:ext uri="{BB962C8B-B14F-4D97-AF65-F5344CB8AC3E}">
        <p14:creationId xmlns:p14="http://schemas.microsoft.com/office/powerpoint/2010/main" val="1257568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0B1F3AF-1CDD-CC44-8F9F-EC105B6D52AE}" type="datetime1">
              <a:rPr lang="en-US" altLang="en-US"/>
              <a:pPr/>
              <a:t>12/5/16</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B8A22CF-3101-A54C-9913-DE896F34BEE6}" type="slidenum">
              <a:rPr lang="en-US" altLang="en-US"/>
              <a:pPr/>
              <a:t>‹#›</a:t>
            </a:fld>
            <a:endParaRPr lang="en-US" altLang="en-US"/>
          </a:p>
        </p:txBody>
      </p:sp>
    </p:spTree>
    <p:extLst>
      <p:ext uri="{BB962C8B-B14F-4D97-AF65-F5344CB8AC3E}">
        <p14:creationId xmlns:p14="http://schemas.microsoft.com/office/powerpoint/2010/main" val="412414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17322" y="1565487"/>
            <a:ext cx="9325771" cy="6662420"/>
          </a:xfrm>
        </p:spPr>
        <p:txBody>
          <a:bodyPr anchor="b"/>
          <a:lstStyle>
            <a:lvl1pPr algn="l">
              <a:defRPr sz="7600" b="1"/>
            </a:lvl1pPr>
          </a:lstStyle>
          <a:p>
            <a:r>
              <a:rPr lang="en-US"/>
              <a:t>Click to edit Master title style</a:t>
            </a:r>
          </a:p>
        </p:txBody>
      </p:sp>
      <p:sp>
        <p:nvSpPr>
          <p:cNvPr id="3" name="Content Placeholder 2"/>
          <p:cNvSpPr>
            <a:spLocks noGrp="1"/>
          </p:cNvSpPr>
          <p:nvPr>
            <p:ph idx="1"/>
          </p:nvPr>
        </p:nvSpPr>
        <p:spPr>
          <a:xfrm>
            <a:off x="11082655" y="1565490"/>
            <a:ext cx="15846425" cy="33557849"/>
          </a:xfrm>
        </p:spPr>
        <p:txBody>
          <a:bodyPr/>
          <a:lstStyle>
            <a:lvl1pPr>
              <a:defRPr sz="12200"/>
            </a:lvl1pPr>
            <a:lvl2pPr>
              <a:defRPr sz="10700"/>
            </a:lvl2pPr>
            <a:lvl3pPr>
              <a:defRPr sz="9100"/>
            </a:lvl3pPr>
            <a:lvl4pPr>
              <a:defRPr sz="7600"/>
            </a:lvl4pPr>
            <a:lvl5pPr>
              <a:defRPr sz="7600"/>
            </a:lvl5pPr>
            <a:lvl6pPr>
              <a:defRPr sz="7600"/>
            </a:lvl6pPr>
            <a:lvl7pPr>
              <a:defRPr sz="7600"/>
            </a:lvl7pPr>
            <a:lvl8pPr>
              <a:defRPr sz="7600"/>
            </a:lvl8pPr>
            <a:lvl9pPr>
              <a:defRPr sz="7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17322" y="8227910"/>
            <a:ext cx="9325771" cy="26895429"/>
          </a:xfrm>
        </p:spPr>
        <p:txBody>
          <a:bodyPr/>
          <a:lstStyle>
            <a:lvl1pPr marL="0" indent="0">
              <a:buNone/>
              <a:defRPr sz="5200"/>
            </a:lvl1pPr>
            <a:lvl2pPr marL="1739805" indent="0">
              <a:buNone/>
              <a:defRPr sz="4500"/>
            </a:lvl2pPr>
            <a:lvl3pPr marL="3479610" indent="0">
              <a:buNone/>
              <a:defRPr sz="3800"/>
            </a:lvl3pPr>
            <a:lvl4pPr marL="5219414" indent="0">
              <a:buNone/>
              <a:defRPr sz="3400"/>
            </a:lvl4pPr>
            <a:lvl5pPr marL="6959220" indent="0">
              <a:buNone/>
              <a:defRPr sz="3400"/>
            </a:lvl5pPr>
            <a:lvl6pPr marL="8699024" indent="0">
              <a:buNone/>
              <a:defRPr sz="3400"/>
            </a:lvl6pPr>
            <a:lvl7pPr marL="10438830" indent="0">
              <a:buNone/>
              <a:defRPr sz="3400"/>
            </a:lvl7pPr>
            <a:lvl8pPr marL="12178633" indent="0">
              <a:buNone/>
              <a:defRPr sz="3400"/>
            </a:lvl8pPr>
            <a:lvl9pPr marL="13918438" indent="0">
              <a:buNone/>
              <a:defRPr sz="34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566D47C1-2AAA-F44E-958B-F4C218FFE893}" type="datetime1">
              <a:rPr lang="en-US" altLang="en-US"/>
              <a:pPr/>
              <a:t>12/5/16</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197576D0-7862-0F4A-B047-4900BC00DA37}" type="slidenum">
              <a:rPr lang="en-US" altLang="en-US"/>
              <a:pPr/>
              <a:t>‹#›</a:t>
            </a:fld>
            <a:endParaRPr lang="en-US" altLang="en-US"/>
          </a:p>
        </p:txBody>
      </p:sp>
    </p:spTree>
    <p:extLst>
      <p:ext uri="{BB962C8B-B14F-4D97-AF65-F5344CB8AC3E}">
        <p14:creationId xmlns:p14="http://schemas.microsoft.com/office/powerpoint/2010/main" val="1523814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094" y="27523440"/>
            <a:ext cx="17007840" cy="3249299"/>
          </a:xfrm>
        </p:spPr>
        <p:txBody>
          <a:bodyPr anchor="b"/>
          <a:lstStyle>
            <a:lvl1pPr algn="l">
              <a:defRPr sz="7600" b="1"/>
            </a:lvl1pPr>
          </a:lstStyle>
          <a:p>
            <a:r>
              <a:rPr lang="en-US"/>
              <a:t>Click to edit Master title style</a:t>
            </a:r>
          </a:p>
        </p:txBody>
      </p:sp>
      <p:sp>
        <p:nvSpPr>
          <p:cNvPr id="3" name="Picture Placeholder 2"/>
          <p:cNvSpPr>
            <a:spLocks noGrp="1"/>
          </p:cNvSpPr>
          <p:nvPr>
            <p:ph type="pic" idx="1"/>
          </p:nvPr>
        </p:nvSpPr>
        <p:spPr>
          <a:xfrm>
            <a:off x="5556094" y="3513243"/>
            <a:ext cx="17007840" cy="23591520"/>
          </a:xfrm>
        </p:spPr>
        <p:txBody>
          <a:bodyPr rtlCol="0">
            <a:normAutofit/>
          </a:bodyPr>
          <a:lstStyle>
            <a:lvl1pPr marL="0" indent="0">
              <a:buNone/>
              <a:defRPr sz="12200"/>
            </a:lvl1pPr>
            <a:lvl2pPr marL="1739805" indent="0">
              <a:buNone/>
              <a:defRPr sz="10700"/>
            </a:lvl2pPr>
            <a:lvl3pPr marL="3479610" indent="0">
              <a:buNone/>
              <a:defRPr sz="9100"/>
            </a:lvl3pPr>
            <a:lvl4pPr marL="5219414" indent="0">
              <a:buNone/>
              <a:defRPr sz="7600"/>
            </a:lvl4pPr>
            <a:lvl5pPr marL="6959220" indent="0">
              <a:buNone/>
              <a:defRPr sz="7600"/>
            </a:lvl5pPr>
            <a:lvl6pPr marL="8699024" indent="0">
              <a:buNone/>
              <a:defRPr sz="7600"/>
            </a:lvl6pPr>
            <a:lvl7pPr marL="10438830" indent="0">
              <a:buNone/>
              <a:defRPr sz="7600"/>
            </a:lvl7pPr>
            <a:lvl8pPr marL="12178633" indent="0">
              <a:buNone/>
              <a:defRPr sz="7600"/>
            </a:lvl8pPr>
            <a:lvl9pPr marL="13918438" indent="0">
              <a:buNone/>
              <a:defRPr sz="7600"/>
            </a:lvl9pPr>
          </a:lstStyle>
          <a:p>
            <a:pPr lvl="0"/>
            <a:endParaRPr lang="en-US" noProof="0" smtClean="0"/>
          </a:p>
        </p:txBody>
      </p:sp>
      <p:sp>
        <p:nvSpPr>
          <p:cNvPr id="4" name="Text Placeholder 3"/>
          <p:cNvSpPr>
            <a:spLocks noGrp="1"/>
          </p:cNvSpPr>
          <p:nvPr>
            <p:ph type="body" sz="half" idx="2"/>
          </p:nvPr>
        </p:nvSpPr>
        <p:spPr>
          <a:xfrm>
            <a:off x="5556094" y="30772740"/>
            <a:ext cx="17007840" cy="4614543"/>
          </a:xfrm>
        </p:spPr>
        <p:txBody>
          <a:bodyPr/>
          <a:lstStyle>
            <a:lvl1pPr marL="0" indent="0">
              <a:buNone/>
              <a:defRPr sz="5200"/>
            </a:lvl1pPr>
            <a:lvl2pPr marL="1739805" indent="0">
              <a:buNone/>
              <a:defRPr sz="4500"/>
            </a:lvl2pPr>
            <a:lvl3pPr marL="3479610" indent="0">
              <a:buNone/>
              <a:defRPr sz="3800"/>
            </a:lvl3pPr>
            <a:lvl4pPr marL="5219414" indent="0">
              <a:buNone/>
              <a:defRPr sz="3400"/>
            </a:lvl4pPr>
            <a:lvl5pPr marL="6959220" indent="0">
              <a:buNone/>
              <a:defRPr sz="3400"/>
            </a:lvl5pPr>
            <a:lvl6pPr marL="8699024" indent="0">
              <a:buNone/>
              <a:defRPr sz="3400"/>
            </a:lvl6pPr>
            <a:lvl7pPr marL="10438830" indent="0">
              <a:buNone/>
              <a:defRPr sz="3400"/>
            </a:lvl7pPr>
            <a:lvl8pPr marL="12178633" indent="0">
              <a:buNone/>
              <a:defRPr sz="3400"/>
            </a:lvl8pPr>
            <a:lvl9pPr marL="13918438" indent="0">
              <a:buNone/>
              <a:defRPr sz="34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A08F443-9648-C349-A153-4F0A43637CBB}" type="datetime1">
              <a:rPr lang="en-US" altLang="en-US"/>
              <a:pPr/>
              <a:t>12/5/16</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73AE974-5A23-504E-BB5D-9319D8C26FA6}" type="slidenum">
              <a:rPr lang="en-US" altLang="en-US"/>
              <a:pPr/>
              <a:t>‹#›</a:t>
            </a:fld>
            <a:endParaRPr lang="en-US" altLang="en-US"/>
          </a:p>
        </p:txBody>
      </p:sp>
    </p:spTree>
    <p:extLst>
      <p:ext uri="{BB962C8B-B14F-4D97-AF65-F5344CB8AC3E}">
        <p14:creationId xmlns:p14="http://schemas.microsoft.com/office/powerpoint/2010/main" val="201113881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417638" y="1576388"/>
            <a:ext cx="25511125"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347962" tIns="173980" rIns="347962" bIns="17398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1417638" y="9174163"/>
            <a:ext cx="25511125" cy="259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347962" tIns="173980" rIns="347962" bIns="17398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417638" y="36444238"/>
            <a:ext cx="6613525" cy="2093912"/>
          </a:xfrm>
          <a:prstGeom prst="rect">
            <a:avLst/>
          </a:prstGeom>
        </p:spPr>
        <p:txBody>
          <a:bodyPr vert="horz" wrap="square" lIns="347962" tIns="173980" rIns="347962" bIns="173980" numCol="1" anchor="ctr" anchorCtr="0" compatLnSpc="1">
            <a:prstTxWarp prst="textNoShape">
              <a:avLst/>
            </a:prstTxWarp>
          </a:bodyPr>
          <a:lstStyle>
            <a:lvl1pPr defTabSz="1738313">
              <a:defRPr sz="4500">
                <a:solidFill>
                  <a:srgbClr val="898989"/>
                </a:solidFill>
              </a:defRPr>
            </a:lvl1pPr>
          </a:lstStyle>
          <a:p>
            <a:fld id="{829A46C1-0EDA-6C4A-B1A1-0F1851A78B49}" type="datetime1">
              <a:rPr lang="en-US" altLang="en-US"/>
              <a:pPr/>
              <a:t>12/5/16</a:t>
            </a:fld>
            <a:endParaRPr lang="en-US" altLang="en-US"/>
          </a:p>
        </p:txBody>
      </p:sp>
      <p:sp>
        <p:nvSpPr>
          <p:cNvPr id="5" name="Footer Placeholder 4"/>
          <p:cNvSpPr>
            <a:spLocks noGrp="1"/>
          </p:cNvSpPr>
          <p:nvPr>
            <p:ph type="ftr" sz="quarter" idx="3"/>
          </p:nvPr>
        </p:nvSpPr>
        <p:spPr>
          <a:xfrm>
            <a:off x="9685338" y="36444238"/>
            <a:ext cx="8975725" cy="2093912"/>
          </a:xfrm>
          <a:prstGeom prst="rect">
            <a:avLst/>
          </a:prstGeom>
        </p:spPr>
        <p:txBody>
          <a:bodyPr vert="horz" wrap="square" lIns="347962" tIns="173980" rIns="347962" bIns="173980" numCol="1" anchor="ctr" anchorCtr="0" compatLnSpc="1">
            <a:prstTxWarp prst="textNoShape">
              <a:avLst/>
            </a:prstTxWarp>
          </a:bodyPr>
          <a:lstStyle>
            <a:lvl1pPr algn="ctr" defTabSz="1738498">
              <a:defRPr sz="4500">
                <a:solidFill>
                  <a:srgbClr val="898989"/>
                </a:solidFill>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20315238" y="36444238"/>
            <a:ext cx="6613525" cy="2093912"/>
          </a:xfrm>
          <a:prstGeom prst="rect">
            <a:avLst/>
          </a:prstGeom>
        </p:spPr>
        <p:txBody>
          <a:bodyPr vert="horz" wrap="square" lIns="347962" tIns="173980" rIns="347962" bIns="173980" numCol="1" anchor="ctr" anchorCtr="0" compatLnSpc="1">
            <a:prstTxWarp prst="textNoShape">
              <a:avLst/>
            </a:prstTxWarp>
          </a:bodyPr>
          <a:lstStyle>
            <a:lvl1pPr algn="r" defTabSz="1738313">
              <a:defRPr sz="4500">
                <a:solidFill>
                  <a:srgbClr val="898989"/>
                </a:solidFill>
              </a:defRPr>
            </a:lvl1pPr>
          </a:lstStyle>
          <a:p>
            <a:fld id="{226BC931-4997-A447-B205-81C6FE69040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736725" rtl="0" eaLnBrk="0" fontAlgn="base" hangingPunct="0">
        <a:spcBef>
          <a:spcPct val="0"/>
        </a:spcBef>
        <a:spcAft>
          <a:spcPct val="0"/>
        </a:spcAft>
        <a:defRPr sz="16800" kern="1200">
          <a:solidFill>
            <a:schemeClr val="tx1"/>
          </a:solidFill>
          <a:latin typeface="+mj-lt"/>
          <a:ea typeface="ＭＳ Ｐゴシック" charset="0"/>
          <a:cs typeface="ＭＳ Ｐゴシック" charset="0"/>
        </a:defRPr>
      </a:lvl1pPr>
      <a:lvl2pPr algn="ctr" defTabSz="1736725" rtl="0" eaLnBrk="0" fontAlgn="base" hangingPunct="0">
        <a:spcBef>
          <a:spcPct val="0"/>
        </a:spcBef>
        <a:spcAft>
          <a:spcPct val="0"/>
        </a:spcAft>
        <a:defRPr sz="16800">
          <a:solidFill>
            <a:schemeClr val="tx1"/>
          </a:solidFill>
          <a:latin typeface="Calibri" charset="0"/>
          <a:ea typeface="ＭＳ Ｐゴシック" charset="0"/>
          <a:cs typeface="ＭＳ Ｐゴシック" charset="0"/>
        </a:defRPr>
      </a:lvl2pPr>
      <a:lvl3pPr algn="ctr" defTabSz="1736725" rtl="0" eaLnBrk="0" fontAlgn="base" hangingPunct="0">
        <a:spcBef>
          <a:spcPct val="0"/>
        </a:spcBef>
        <a:spcAft>
          <a:spcPct val="0"/>
        </a:spcAft>
        <a:defRPr sz="16800">
          <a:solidFill>
            <a:schemeClr val="tx1"/>
          </a:solidFill>
          <a:latin typeface="Calibri" charset="0"/>
          <a:ea typeface="ＭＳ Ｐゴシック" charset="0"/>
          <a:cs typeface="ＭＳ Ｐゴシック" charset="0"/>
        </a:defRPr>
      </a:lvl3pPr>
      <a:lvl4pPr algn="ctr" defTabSz="1736725" rtl="0" eaLnBrk="0" fontAlgn="base" hangingPunct="0">
        <a:spcBef>
          <a:spcPct val="0"/>
        </a:spcBef>
        <a:spcAft>
          <a:spcPct val="0"/>
        </a:spcAft>
        <a:defRPr sz="16800">
          <a:solidFill>
            <a:schemeClr val="tx1"/>
          </a:solidFill>
          <a:latin typeface="Calibri" charset="0"/>
          <a:ea typeface="ＭＳ Ｐゴシック" charset="0"/>
          <a:cs typeface="ＭＳ Ｐゴシック" charset="0"/>
        </a:defRPr>
      </a:lvl4pPr>
      <a:lvl5pPr algn="ctr" defTabSz="1736725" rtl="0" eaLnBrk="0" fontAlgn="base" hangingPunct="0">
        <a:spcBef>
          <a:spcPct val="0"/>
        </a:spcBef>
        <a:spcAft>
          <a:spcPct val="0"/>
        </a:spcAft>
        <a:defRPr sz="16800">
          <a:solidFill>
            <a:schemeClr val="tx1"/>
          </a:solidFill>
          <a:latin typeface="Calibri" charset="0"/>
          <a:ea typeface="ＭＳ Ｐゴシック" charset="0"/>
          <a:cs typeface="ＭＳ Ｐゴシック" charset="0"/>
        </a:defRPr>
      </a:lvl5pPr>
      <a:lvl6pPr marL="422878" algn="ctr" defTabSz="1738498" rtl="0" fontAlgn="base">
        <a:spcBef>
          <a:spcPct val="0"/>
        </a:spcBef>
        <a:spcAft>
          <a:spcPct val="0"/>
        </a:spcAft>
        <a:defRPr sz="16800">
          <a:solidFill>
            <a:schemeClr val="tx1"/>
          </a:solidFill>
          <a:latin typeface="Calibri" charset="0"/>
          <a:ea typeface="ＭＳ Ｐゴシック" charset="0"/>
          <a:cs typeface="ＭＳ Ｐゴシック" charset="0"/>
        </a:defRPr>
      </a:lvl6pPr>
      <a:lvl7pPr marL="845756" algn="ctr" defTabSz="1738498" rtl="0" fontAlgn="base">
        <a:spcBef>
          <a:spcPct val="0"/>
        </a:spcBef>
        <a:spcAft>
          <a:spcPct val="0"/>
        </a:spcAft>
        <a:defRPr sz="16800">
          <a:solidFill>
            <a:schemeClr val="tx1"/>
          </a:solidFill>
          <a:latin typeface="Calibri" charset="0"/>
          <a:ea typeface="ＭＳ Ｐゴシック" charset="0"/>
          <a:cs typeface="ＭＳ Ｐゴシック" charset="0"/>
        </a:defRPr>
      </a:lvl7pPr>
      <a:lvl8pPr marL="1268634" algn="ctr" defTabSz="1738498" rtl="0" fontAlgn="base">
        <a:spcBef>
          <a:spcPct val="0"/>
        </a:spcBef>
        <a:spcAft>
          <a:spcPct val="0"/>
        </a:spcAft>
        <a:defRPr sz="16800">
          <a:solidFill>
            <a:schemeClr val="tx1"/>
          </a:solidFill>
          <a:latin typeface="Calibri" charset="0"/>
          <a:ea typeface="ＭＳ Ｐゴシック" charset="0"/>
          <a:cs typeface="ＭＳ Ｐゴシック" charset="0"/>
        </a:defRPr>
      </a:lvl8pPr>
      <a:lvl9pPr marL="1691512" algn="ctr" defTabSz="1738498" rtl="0" fontAlgn="base">
        <a:spcBef>
          <a:spcPct val="0"/>
        </a:spcBef>
        <a:spcAft>
          <a:spcPct val="0"/>
        </a:spcAft>
        <a:defRPr sz="16800">
          <a:solidFill>
            <a:schemeClr val="tx1"/>
          </a:solidFill>
          <a:latin typeface="Calibri" charset="0"/>
          <a:ea typeface="ＭＳ Ｐゴシック" charset="0"/>
          <a:cs typeface="ＭＳ Ｐゴシック" charset="0"/>
        </a:defRPr>
      </a:lvl9pPr>
    </p:titleStyle>
    <p:bodyStyle>
      <a:lvl1pPr marL="1303338" indent="-1303338" algn="l" defTabSz="1736725" rtl="0" eaLnBrk="0" fontAlgn="base" hangingPunct="0">
        <a:spcBef>
          <a:spcPct val="20000"/>
        </a:spcBef>
        <a:spcAft>
          <a:spcPct val="0"/>
        </a:spcAft>
        <a:buFont typeface="Arial" charset="0"/>
        <a:buChar char="•"/>
        <a:defRPr sz="12200" kern="1200">
          <a:solidFill>
            <a:schemeClr val="tx1"/>
          </a:solidFill>
          <a:latin typeface="+mn-lt"/>
          <a:ea typeface="ＭＳ Ｐゴシック" charset="0"/>
          <a:cs typeface="ＭＳ Ｐゴシック" charset="0"/>
        </a:defRPr>
      </a:lvl1pPr>
      <a:lvl2pPr marL="2824163" indent="-1085850" algn="l" defTabSz="1736725" rtl="0" eaLnBrk="0" fontAlgn="base" hangingPunct="0">
        <a:spcBef>
          <a:spcPct val="20000"/>
        </a:spcBef>
        <a:spcAft>
          <a:spcPct val="0"/>
        </a:spcAft>
        <a:buFont typeface="Arial" charset="0"/>
        <a:buChar char="–"/>
        <a:defRPr sz="10700" kern="1200">
          <a:solidFill>
            <a:schemeClr val="tx1"/>
          </a:solidFill>
          <a:latin typeface="+mn-lt"/>
          <a:ea typeface="ＭＳ Ｐゴシック" charset="0"/>
          <a:cs typeface="+mn-cs"/>
        </a:defRPr>
      </a:lvl2pPr>
      <a:lvl3pPr marL="4346575" indent="-866775" algn="l" defTabSz="1736725" rtl="0" eaLnBrk="0" fontAlgn="base" hangingPunct="0">
        <a:spcBef>
          <a:spcPct val="20000"/>
        </a:spcBef>
        <a:spcAft>
          <a:spcPct val="0"/>
        </a:spcAft>
        <a:buFont typeface="Arial" charset="0"/>
        <a:buChar char="•"/>
        <a:defRPr sz="9100" kern="1200">
          <a:solidFill>
            <a:schemeClr val="tx1"/>
          </a:solidFill>
          <a:latin typeface="+mn-lt"/>
          <a:ea typeface="ＭＳ Ｐゴシック" charset="0"/>
          <a:cs typeface="+mn-cs"/>
        </a:defRPr>
      </a:lvl3pPr>
      <a:lvl4pPr marL="6088063" indent="-866775" algn="l" defTabSz="1736725" rtl="0" eaLnBrk="0" fontAlgn="base" hangingPunct="0">
        <a:spcBef>
          <a:spcPct val="20000"/>
        </a:spcBef>
        <a:spcAft>
          <a:spcPct val="0"/>
        </a:spcAft>
        <a:buFont typeface="Arial" charset="0"/>
        <a:buChar char="–"/>
        <a:defRPr sz="7600" kern="1200">
          <a:solidFill>
            <a:schemeClr val="tx1"/>
          </a:solidFill>
          <a:latin typeface="+mn-lt"/>
          <a:ea typeface="ＭＳ Ｐゴシック" charset="0"/>
          <a:cs typeface="+mn-cs"/>
        </a:defRPr>
      </a:lvl4pPr>
      <a:lvl5pPr marL="7826375" indent="-866775" algn="l" defTabSz="1736725" rtl="0" eaLnBrk="0" fontAlgn="base" hangingPunct="0">
        <a:spcBef>
          <a:spcPct val="20000"/>
        </a:spcBef>
        <a:spcAft>
          <a:spcPct val="0"/>
        </a:spcAft>
        <a:buFont typeface="Arial" charset="0"/>
        <a:buChar char="»"/>
        <a:defRPr sz="7600" kern="1200">
          <a:solidFill>
            <a:schemeClr val="tx1"/>
          </a:solidFill>
          <a:latin typeface="+mn-lt"/>
          <a:ea typeface="ＭＳ Ｐゴシック" charset="0"/>
          <a:cs typeface="+mn-cs"/>
        </a:defRPr>
      </a:lvl5pPr>
      <a:lvl6pPr marL="9568927" indent="-869902" algn="l" defTabSz="1739805" rtl="0" eaLnBrk="1" latinLnBrk="0" hangingPunct="1">
        <a:spcBef>
          <a:spcPct val="20000"/>
        </a:spcBef>
        <a:buFont typeface="Arial"/>
        <a:buChar char="•"/>
        <a:defRPr sz="7600" kern="1200">
          <a:solidFill>
            <a:schemeClr val="tx1"/>
          </a:solidFill>
          <a:latin typeface="+mn-lt"/>
          <a:ea typeface="+mn-ea"/>
          <a:cs typeface="+mn-cs"/>
        </a:defRPr>
      </a:lvl6pPr>
      <a:lvl7pPr marL="11308732" indent="-869902" algn="l" defTabSz="1739805" rtl="0" eaLnBrk="1" latinLnBrk="0" hangingPunct="1">
        <a:spcBef>
          <a:spcPct val="20000"/>
        </a:spcBef>
        <a:buFont typeface="Arial"/>
        <a:buChar char="•"/>
        <a:defRPr sz="7600" kern="1200">
          <a:solidFill>
            <a:schemeClr val="tx1"/>
          </a:solidFill>
          <a:latin typeface="+mn-lt"/>
          <a:ea typeface="+mn-ea"/>
          <a:cs typeface="+mn-cs"/>
        </a:defRPr>
      </a:lvl7pPr>
      <a:lvl8pPr marL="13048536" indent="-869902" algn="l" defTabSz="1739805" rtl="0" eaLnBrk="1" latinLnBrk="0" hangingPunct="1">
        <a:spcBef>
          <a:spcPct val="20000"/>
        </a:spcBef>
        <a:buFont typeface="Arial"/>
        <a:buChar char="•"/>
        <a:defRPr sz="7600" kern="1200">
          <a:solidFill>
            <a:schemeClr val="tx1"/>
          </a:solidFill>
          <a:latin typeface="+mn-lt"/>
          <a:ea typeface="+mn-ea"/>
          <a:cs typeface="+mn-cs"/>
        </a:defRPr>
      </a:lvl8pPr>
      <a:lvl9pPr marL="14788341" indent="-869902" algn="l" defTabSz="1739805" rtl="0" eaLnBrk="1" latinLnBrk="0" hangingPunct="1">
        <a:spcBef>
          <a:spcPct val="20000"/>
        </a:spcBef>
        <a:buFont typeface="Arial"/>
        <a:buChar char="•"/>
        <a:defRPr sz="7600" kern="1200">
          <a:solidFill>
            <a:schemeClr val="tx1"/>
          </a:solidFill>
          <a:latin typeface="+mn-lt"/>
          <a:ea typeface="+mn-ea"/>
          <a:cs typeface="+mn-cs"/>
        </a:defRPr>
      </a:lvl9pPr>
    </p:bodyStyle>
    <p:otherStyle>
      <a:defPPr>
        <a:defRPr lang="en-US"/>
      </a:defPPr>
      <a:lvl1pPr marL="0" algn="l" defTabSz="1739805" rtl="0" eaLnBrk="1" latinLnBrk="0" hangingPunct="1">
        <a:defRPr sz="6900" kern="1200">
          <a:solidFill>
            <a:schemeClr val="tx1"/>
          </a:solidFill>
          <a:latin typeface="+mn-lt"/>
          <a:ea typeface="+mn-ea"/>
          <a:cs typeface="+mn-cs"/>
        </a:defRPr>
      </a:lvl1pPr>
      <a:lvl2pPr marL="1739805" algn="l" defTabSz="1739805" rtl="0" eaLnBrk="1" latinLnBrk="0" hangingPunct="1">
        <a:defRPr sz="6900" kern="1200">
          <a:solidFill>
            <a:schemeClr val="tx1"/>
          </a:solidFill>
          <a:latin typeface="+mn-lt"/>
          <a:ea typeface="+mn-ea"/>
          <a:cs typeface="+mn-cs"/>
        </a:defRPr>
      </a:lvl2pPr>
      <a:lvl3pPr marL="3479610" algn="l" defTabSz="1739805" rtl="0" eaLnBrk="1" latinLnBrk="0" hangingPunct="1">
        <a:defRPr sz="6900" kern="1200">
          <a:solidFill>
            <a:schemeClr val="tx1"/>
          </a:solidFill>
          <a:latin typeface="+mn-lt"/>
          <a:ea typeface="+mn-ea"/>
          <a:cs typeface="+mn-cs"/>
        </a:defRPr>
      </a:lvl3pPr>
      <a:lvl4pPr marL="5219414" algn="l" defTabSz="1739805" rtl="0" eaLnBrk="1" latinLnBrk="0" hangingPunct="1">
        <a:defRPr sz="6900" kern="1200">
          <a:solidFill>
            <a:schemeClr val="tx1"/>
          </a:solidFill>
          <a:latin typeface="+mn-lt"/>
          <a:ea typeface="+mn-ea"/>
          <a:cs typeface="+mn-cs"/>
        </a:defRPr>
      </a:lvl4pPr>
      <a:lvl5pPr marL="6959220" algn="l" defTabSz="1739805" rtl="0" eaLnBrk="1" latinLnBrk="0" hangingPunct="1">
        <a:defRPr sz="6900" kern="1200">
          <a:solidFill>
            <a:schemeClr val="tx1"/>
          </a:solidFill>
          <a:latin typeface="+mn-lt"/>
          <a:ea typeface="+mn-ea"/>
          <a:cs typeface="+mn-cs"/>
        </a:defRPr>
      </a:lvl5pPr>
      <a:lvl6pPr marL="8699024" algn="l" defTabSz="1739805" rtl="0" eaLnBrk="1" latinLnBrk="0" hangingPunct="1">
        <a:defRPr sz="6900" kern="1200">
          <a:solidFill>
            <a:schemeClr val="tx1"/>
          </a:solidFill>
          <a:latin typeface="+mn-lt"/>
          <a:ea typeface="+mn-ea"/>
          <a:cs typeface="+mn-cs"/>
        </a:defRPr>
      </a:lvl6pPr>
      <a:lvl7pPr marL="10438830" algn="l" defTabSz="1739805" rtl="0" eaLnBrk="1" latinLnBrk="0" hangingPunct="1">
        <a:defRPr sz="6900" kern="1200">
          <a:solidFill>
            <a:schemeClr val="tx1"/>
          </a:solidFill>
          <a:latin typeface="+mn-lt"/>
          <a:ea typeface="+mn-ea"/>
          <a:cs typeface="+mn-cs"/>
        </a:defRPr>
      </a:lvl7pPr>
      <a:lvl8pPr marL="12178633" algn="l" defTabSz="1739805" rtl="0" eaLnBrk="1" latinLnBrk="0" hangingPunct="1">
        <a:defRPr sz="6900" kern="1200">
          <a:solidFill>
            <a:schemeClr val="tx1"/>
          </a:solidFill>
          <a:latin typeface="+mn-lt"/>
          <a:ea typeface="+mn-ea"/>
          <a:cs typeface="+mn-cs"/>
        </a:defRPr>
      </a:lvl8pPr>
      <a:lvl9pPr marL="13918438" algn="l" defTabSz="1739805" rtl="0" eaLnBrk="1" latinLnBrk="0" hangingPunct="1">
        <a:defRPr sz="6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diagramLayout" Target="../diagrams/layout1.xml"/><Relationship Id="rId12" Type="http://schemas.openxmlformats.org/officeDocument/2006/relationships/diagramQuickStyle" Target="../diagrams/quickStyle1.xml"/><Relationship Id="rId13" Type="http://schemas.openxmlformats.org/officeDocument/2006/relationships/diagramColors" Target="../diagrams/colors1.xml"/><Relationship Id="rId14"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hyperlink" Target="mailto:jasoncui@college.harvard.edu)" TargetMode="External"/><Relationship Id="rId5" Type="http://schemas.openxmlformats.org/officeDocument/2006/relationships/hyperlink" Target="mailto:annhwang@college.harvard.edu)" TargetMode="External"/><Relationship Id="rId6" Type="http://schemas.openxmlformats.org/officeDocument/2006/relationships/image" Target="../media/image2.tiff"/><Relationship Id="rId7" Type="http://schemas.openxmlformats.org/officeDocument/2006/relationships/image" Target="../media/image3.tiff"/><Relationship Id="rId8" Type="http://schemas.openxmlformats.org/officeDocument/2006/relationships/image" Target="../media/image4.tiff"/><Relationship Id="rId9" Type="http://schemas.openxmlformats.org/officeDocument/2006/relationships/image" Target="../media/image5.tiff"/><Relationship Id="rId10"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0" descr="seas_shield_transparent.eps"/>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4044275" y="685800"/>
            <a:ext cx="320675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extBox 27"/>
          <p:cNvSpPr txBox="1">
            <a:spLocks noChangeArrowheads="1"/>
          </p:cNvSpPr>
          <p:nvPr/>
        </p:nvSpPr>
        <p:spPr bwMode="auto">
          <a:xfrm>
            <a:off x="1292225" y="787400"/>
            <a:ext cx="19665950" cy="12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76" tIns="42288" rIns="84576" bIns="42288">
            <a:spAutoFit/>
          </a:bodyPr>
          <a:lstStyle>
            <a:lvl1pPr eaLnBrk="0" hangingPunct="0">
              <a:defRPr sz="6900">
                <a:solidFill>
                  <a:schemeClr val="tx1"/>
                </a:solidFill>
                <a:latin typeface="Calibri" charset="0"/>
                <a:ea typeface="ＭＳ Ｐゴシック" charset="-128"/>
              </a:defRPr>
            </a:lvl1pPr>
            <a:lvl2pPr marL="742950" indent="-285750" eaLnBrk="0" hangingPunct="0">
              <a:defRPr sz="6900">
                <a:solidFill>
                  <a:schemeClr val="tx1"/>
                </a:solidFill>
                <a:latin typeface="Calibri" charset="0"/>
                <a:ea typeface="ＭＳ Ｐゴシック" charset="-128"/>
              </a:defRPr>
            </a:lvl2pPr>
            <a:lvl3pPr marL="1143000" indent="-228600" eaLnBrk="0" hangingPunct="0">
              <a:defRPr sz="6900">
                <a:solidFill>
                  <a:schemeClr val="tx1"/>
                </a:solidFill>
                <a:latin typeface="Calibri" charset="0"/>
                <a:ea typeface="ＭＳ Ｐゴシック" charset="-128"/>
              </a:defRPr>
            </a:lvl3pPr>
            <a:lvl4pPr marL="1600200" indent="-228600" eaLnBrk="0" hangingPunct="0">
              <a:defRPr sz="6900">
                <a:solidFill>
                  <a:schemeClr val="tx1"/>
                </a:solidFill>
                <a:latin typeface="Calibri" charset="0"/>
                <a:ea typeface="ＭＳ Ｐゴシック" charset="-128"/>
              </a:defRPr>
            </a:lvl4pPr>
            <a:lvl5pPr marL="2057400" indent="-228600" eaLnBrk="0" hangingPunct="0">
              <a:defRPr sz="6900">
                <a:solidFill>
                  <a:schemeClr val="tx1"/>
                </a:solidFill>
                <a:latin typeface="Calibri" charset="0"/>
                <a:ea typeface="ＭＳ Ｐゴシック" charset="-128"/>
              </a:defRPr>
            </a:lvl5pPr>
            <a:lvl6pPr marL="2514600" indent="-228600" defTabSz="1736725" eaLnBrk="0" fontAlgn="base" hangingPunct="0">
              <a:spcBef>
                <a:spcPct val="0"/>
              </a:spcBef>
              <a:spcAft>
                <a:spcPct val="0"/>
              </a:spcAft>
              <a:defRPr sz="6900">
                <a:solidFill>
                  <a:schemeClr val="tx1"/>
                </a:solidFill>
                <a:latin typeface="Calibri" charset="0"/>
                <a:ea typeface="ＭＳ Ｐゴシック" charset="-128"/>
              </a:defRPr>
            </a:lvl6pPr>
            <a:lvl7pPr marL="2971800" indent="-228600" defTabSz="1736725" eaLnBrk="0" fontAlgn="base" hangingPunct="0">
              <a:spcBef>
                <a:spcPct val="0"/>
              </a:spcBef>
              <a:spcAft>
                <a:spcPct val="0"/>
              </a:spcAft>
              <a:defRPr sz="6900">
                <a:solidFill>
                  <a:schemeClr val="tx1"/>
                </a:solidFill>
                <a:latin typeface="Calibri" charset="0"/>
                <a:ea typeface="ＭＳ Ｐゴシック" charset="-128"/>
              </a:defRPr>
            </a:lvl7pPr>
            <a:lvl8pPr marL="3429000" indent="-228600" defTabSz="1736725" eaLnBrk="0" fontAlgn="base" hangingPunct="0">
              <a:spcBef>
                <a:spcPct val="0"/>
              </a:spcBef>
              <a:spcAft>
                <a:spcPct val="0"/>
              </a:spcAft>
              <a:defRPr sz="6900">
                <a:solidFill>
                  <a:schemeClr val="tx1"/>
                </a:solidFill>
                <a:latin typeface="Calibri" charset="0"/>
                <a:ea typeface="ＭＳ Ｐゴシック" charset="-128"/>
              </a:defRPr>
            </a:lvl8pPr>
            <a:lvl9pPr marL="3886200" indent="-228600" defTabSz="1736725" eaLnBrk="0" fontAlgn="base" hangingPunct="0">
              <a:spcBef>
                <a:spcPct val="0"/>
              </a:spcBef>
              <a:spcAft>
                <a:spcPct val="0"/>
              </a:spcAft>
              <a:defRPr sz="6900">
                <a:solidFill>
                  <a:schemeClr val="tx1"/>
                </a:solidFill>
                <a:latin typeface="Calibri" charset="0"/>
                <a:ea typeface="ＭＳ Ｐゴシック" charset="-128"/>
              </a:defRPr>
            </a:lvl9pPr>
          </a:lstStyle>
          <a:p>
            <a:pPr eaLnBrk="1" hangingPunct="1"/>
            <a:r>
              <a:rPr lang="en-US" altLang="en-US" sz="7400" b="1" dirty="0" smtClean="0">
                <a:solidFill>
                  <a:schemeClr val="accent2"/>
                </a:solidFill>
                <a:latin typeface="News Gothic MT" charset="0"/>
                <a:ea typeface="News Gothic MT" charset="0"/>
                <a:cs typeface="News Gothic MT" charset="0"/>
              </a:rPr>
              <a:t>CS182 Final Project (Title Here)</a:t>
            </a:r>
            <a:endParaRPr lang="en-US" altLang="en-US" sz="7400" b="1" dirty="0">
              <a:solidFill>
                <a:schemeClr val="accent2"/>
              </a:solidFill>
              <a:latin typeface="News Gothic MT" charset="0"/>
              <a:ea typeface="News Gothic MT" charset="0"/>
              <a:cs typeface="News Gothic MT" charset="0"/>
            </a:endParaRPr>
          </a:p>
        </p:txBody>
      </p:sp>
      <p:sp>
        <p:nvSpPr>
          <p:cNvPr id="15364" name="TextBox 27"/>
          <p:cNvSpPr txBox="1">
            <a:spLocks noChangeArrowheads="1"/>
          </p:cNvSpPr>
          <p:nvPr/>
        </p:nvSpPr>
        <p:spPr bwMode="auto">
          <a:xfrm>
            <a:off x="1363663" y="2333625"/>
            <a:ext cx="22629812" cy="2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spAutoFit/>
          </a:bodyPr>
          <a:lstStyle>
            <a:lvl1pPr eaLnBrk="0" hangingPunct="0">
              <a:defRPr sz="6900">
                <a:solidFill>
                  <a:schemeClr val="tx1"/>
                </a:solidFill>
                <a:latin typeface="Calibri" charset="0"/>
                <a:ea typeface="ＭＳ Ｐゴシック" charset="-128"/>
              </a:defRPr>
            </a:lvl1pPr>
            <a:lvl2pPr marL="742950" indent="-285750" eaLnBrk="0" hangingPunct="0">
              <a:defRPr sz="6900">
                <a:solidFill>
                  <a:schemeClr val="tx1"/>
                </a:solidFill>
                <a:latin typeface="Calibri" charset="0"/>
                <a:ea typeface="ＭＳ Ｐゴシック" charset="-128"/>
              </a:defRPr>
            </a:lvl2pPr>
            <a:lvl3pPr marL="1143000" indent="-228600" eaLnBrk="0" hangingPunct="0">
              <a:defRPr sz="6900">
                <a:solidFill>
                  <a:schemeClr val="tx1"/>
                </a:solidFill>
                <a:latin typeface="Calibri" charset="0"/>
                <a:ea typeface="ＭＳ Ｐゴシック" charset="-128"/>
              </a:defRPr>
            </a:lvl3pPr>
            <a:lvl4pPr marL="1600200" indent="-228600" eaLnBrk="0" hangingPunct="0">
              <a:defRPr sz="6900">
                <a:solidFill>
                  <a:schemeClr val="tx1"/>
                </a:solidFill>
                <a:latin typeface="Calibri" charset="0"/>
                <a:ea typeface="ＭＳ Ｐゴシック" charset="-128"/>
              </a:defRPr>
            </a:lvl4pPr>
            <a:lvl5pPr marL="2057400" indent="-228600" eaLnBrk="0" hangingPunct="0">
              <a:defRPr sz="6900">
                <a:solidFill>
                  <a:schemeClr val="tx1"/>
                </a:solidFill>
                <a:latin typeface="Calibri" charset="0"/>
                <a:ea typeface="ＭＳ Ｐゴシック" charset="-128"/>
              </a:defRPr>
            </a:lvl5pPr>
            <a:lvl6pPr marL="2514600" indent="-228600" defTabSz="1736725" eaLnBrk="0" fontAlgn="base" hangingPunct="0">
              <a:spcBef>
                <a:spcPct val="0"/>
              </a:spcBef>
              <a:spcAft>
                <a:spcPct val="0"/>
              </a:spcAft>
              <a:defRPr sz="6900">
                <a:solidFill>
                  <a:schemeClr val="tx1"/>
                </a:solidFill>
                <a:latin typeface="Calibri" charset="0"/>
                <a:ea typeface="ＭＳ Ｐゴシック" charset="-128"/>
              </a:defRPr>
            </a:lvl6pPr>
            <a:lvl7pPr marL="2971800" indent="-228600" defTabSz="1736725" eaLnBrk="0" fontAlgn="base" hangingPunct="0">
              <a:spcBef>
                <a:spcPct val="0"/>
              </a:spcBef>
              <a:spcAft>
                <a:spcPct val="0"/>
              </a:spcAft>
              <a:defRPr sz="6900">
                <a:solidFill>
                  <a:schemeClr val="tx1"/>
                </a:solidFill>
                <a:latin typeface="Calibri" charset="0"/>
                <a:ea typeface="ＭＳ Ｐゴシック" charset="-128"/>
              </a:defRPr>
            </a:lvl7pPr>
            <a:lvl8pPr marL="3429000" indent="-228600" defTabSz="1736725" eaLnBrk="0" fontAlgn="base" hangingPunct="0">
              <a:spcBef>
                <a:spcPct val="0"/>
              </a:spcBef>
              <a:spcAft>
                <a:spcPct val="0"/>
              </a:spcAft>
              <a:defRPr sz="6900">
                <a:solidFill>
                  <a:schemeClr val="tx1"/>
                </a:solidFill>
                <a:latin typeface="Calibri" charset="0"/>
                <a:ea typeface="ＭＳ Ｐゴシック" charset="-128"/>
              </a:defRPr>
            </a:lvl8pPr>
            <a:lvl9pPr marL="3886200" indent="-228600" defTabSz="1736725" eaLnBrk="0" fontAlgn="base" hangingPunct="0">
              <a:spcBef>
                <a:spcPct val="0"/>
              </a:spcBef>
              <a:spcAft>
                <a:spcPct val="0"/>
              </a:spcAft>
              <a:defRPr sz="6900">
                <a:solidFill>
                  <a:schemeClr val="tx1"/>
                </a:solidFill>
                <a:latin typeface="Calibri" charset="0"/>
                <a:ea typeface="ＭＳ Ｐゴシック" charset="-128"/>
              </a:defRPr>
            </a:lvl9pPr>
          </a:lstStyle>
          <a:p>
            <a:pPr eaLnBrk="1" hangingPunct="1"/>
            <a:r>
              <a:rPr lang="en-US" altLang="en-US" sz="4000" dirty="0" smtClean="0">
                <a:latin typeface="News Gothic MT" charset="0"/>
                <a:ea typeface="News Gothic MT" charset="0"/>
                <a:cs typeface="News Gothic MT" charset="0"/>
              </a:rPr>
              <a:t>Jason Cui (</a:t>
            </a:r>
            <a:r>
              <a:rPr lang="en-US" altLang="en-US" sz="4000" i="1" dirty="0" smtClean="0">
                <a:latin typeface="News Gothic MT" charset="0"/>
                <a:ea typeface="News Gothic MT" charset="0"/>
                <a:cs typeface="News Gothic MT" charset="0"/>
                <a:hlinkClick r:id="rId4"/>
              </a:rPr>
              <a:t>jasoncui@college.harvard.edu)</a:t>
            </a:r>
            <a:r>
              <a:rPr lang="en-US" altLang="en-US" sz="4000" i="1" dirty="0" smtClean="0">
                <a:latin typeface="News Gothic MT" charset="0"/>
                <a:ea typeface="News Gothic MT" charset="0"/>
                <a:cs typeface="News Gothic MT" charset="0"/>
              </a:rPr>
              <a:t> </a:t>
            </a:r>
            <a:r>
              <a:rPr lang="en-US" altLang="en-US" sz="4000" dirty="0" smtClean="0">
                <a:latin typeface="News Gothic MT" charset="0"/>
                <a:ea typeface="News Gothic MT" charset="0"/>
                <a:cs typeface="News Gothic MT" charset="0"/>
              </a:rPr>
              <a:t>| Annie Hwang (</a:t>
            </a:r>
            <a:r>
              <a:rPr lang="en-US" altLang="en-US" sz="4000" i="1" dirty="0" smtClean="0">
                <a:latin typeface="News Gothic MT" charset="0"/>
                <a:ea typeface="News Gothic MT" charset="0"/>
                <a:cs typeface="News Gothic MT" charset="0"/>
                <a:hlinkClick r:id="rId5"/>
              </a:rPr>
              <a:t>annhwang@college.harvard.edu)</a:t>
            </a:r>
            <a:r>
              <a:rPr lang="en-US" altLang="en-US" sz="4000" i="1" dirty="0" smtClean="0">
                <a:latin typeface="News Gothic MT" charset="0"/>
                <a:ea typeface="News Gothic MT" charset="0"/>
                <a:cs typeface="News Gothic MT" charset="0"/>
              </a:rPr>
              <a:t> </a:t>
            </a:r>
            <a:endParaRPr lang="en-US" altLang="en-US" sz="4000" dirty="0">
              <a:latin typeface="News Gothic MT" charset="0"/>
              <a:ea typeface="News Gothic MT" charset="0"/>
              <a:cs typeface="News Gothic MT" charset="0"/>
            </a:endParaRPr>
          </a:p>
          <a:p>
            <a:pPr eaLnBrk="1" hangingPunct="1">
              <a:lnSpc>
                <a:spcPct val="150000"/>
              </a:lnSpc>
            </a:pPr>
            <a:r>
              <a:rPr lang="en-US" altLang="en-US" sz="4000" dirty="0" smtClean="0">
                <a:solidFill>
                  <a:schemeClr val="accent2"/>
                </a:solidFill>
                <a:latin typeface="News Gothic MT" charset="0"/>
                <a:ea typeface="News Gothic MT" charset="0"/>
                <a:cs typeface="News Gothic MT" charset="0"/>
              </a:rPr>
              <a:t>CS182</a:t>
            </a:r>
            <a:endParaRPr lang="en-US" altLang="en-US" sz="4000" dirty="0">
              <a:solidFill>
                <a:schemeClr val="accent2"/>
              </a:solidFill>
              <a:latin typeface="News Gothic MT" charset="0"/>
              <a:ea typeface="News Gothic MT" charset="0"/>
              <a:cs typeface="News Gothic MT" charset="0"/>
            </a:endParaRPr>
          </a:p>
          <a:p>
            <a:pPr eaLnBrk="1" hangingPunct="1"/>
            <a:r>
              <a:rPr lang="en-US" altLang="en-US" sz="4000" dirty="0" smtClean="0">
                <a:latin typeface="News Gothic MT" charset="0"/>
                <a:ea typeface="News Gothic MT" charset="0"/>
                <a:cs typeface="News Gothic MT" charset="0"/>
              </a:rPr>
              <a:t>Fall 2016</a:t>
            </a:r>
            <a:endParaRPr lang="en-US" altLang="en-US" sz="4000" dirty="0">
              <a:latin typeface="News Gothic MT" charset="0"/>
              <a:ea typeface="News Gothic MT" charset="0"/>
              <a:cs typeface="News Gothic MT" charset="0"/>
            </a:endParaRPr>
          </a:p>
        </p:txBody>
      </p:sp>
      <p:sp>
        <p:nvSpPr>
          <p:cNvPr id="15" name="Rectangle 14"/>
          <p:cNvSpPr/>
          <p:nvPr/>
        </p:nvSpPr>
        <p:spPr>
          <a:xfrm>
            <a:off x="19080160" y="5579015"/>
            <a:ext cx="8062915" cy="4784850"/>
          </a:xfrm>
          <a:prstGeom prst="rect">
            <a:avLst/>
          </a:prstGeom>
          <a:solidFill>
            <a:schemeClr val="bg1"/>
          </a:solidFill>
          <a:ln w="635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84576" tIns="42288" rIns="84576" bIns="42288" anchor="ctr"/>
          <a:lstStyle/>
          <a:p>
            <a:pPr algn="ctr" defTabSz="1738498">
              <a:defRPr/>
            </a:pPr>
            <a:endParaRPr lang="en-US">
              <a:solidFill>
                <a:srgbClr val="FFFFFF"/>
              </a:solidFill>
              <a:ea typeface="ＭＳ Ｐゴシック" charset="0"/>
              <a:cs typeface="ＭＳ Ｐゴシック" charset="0"/>
            </a:endParaRPr>
          </a:p>
        </p:txBody>
      </p:sp>
      <p:sp>
        <p:nvSpPr>
          <p:cNvPr id="15366" name="TextBox 1"/>
          <p:cNvSpPr txBox="1">
            <a:spLocks noChangeArrowheads="1"/>
          </p:cNvSpPr>
          <p:nvPr/>
        </p:nvSpPr>
        <p:spPr bwMode="auto">
          <a:xfrm>
            <a:off x="22198288" y="7040407"/>
            <a:ext cx="12296223" cy="10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spAutoFit/>
          </a:bodyPr>
          <a:lstStyle>
            <a:lvl1pPr eaLnBrk="0" hangingPunct="0">
              <a:defRPr sz="6900">
                <a:solidFill>
                  <a:schemeClr val="tx1"/>
                </a:solidFill>
                <a:latin typeface="Calibri" charset="0"/>
                <a:ea typeface="ＭＳ Ｐゴシック" charset="-128"/>
              </a:defRPr>
            </a:lvl1pPr>
            <a:lvl2pPr marL="742950" indent="-285750" eaLnBrk="0" hangingPunct="0">
              <a:defRPr sz="6900">
                <a:solidFill>
                  <a:schemeClr val="tx1"/>
                </a:solidFill>
                <a:latin typeface="Calibri" charset="0"/>
                <a:ea typeface="ＭＳ Ｐゴシック" charset="-128"/>
              </a:defRPr>
            </a:lvl2pPr>
            <a:lvl3pPr marL="1143000" indent="-228600" eaLnBrk="0" hangingPunct="0">
              <a:defRPr sz="6900">
                <a:solidFill>
                  <a:schemeClr val="tx1"/>
                </a:solidFill>
                <a:latin typeface="Calibri" charset="0"/>
                <a:ea typeface="ＭＳ Ｐゴシック" charset="-128"/>
              </a:defRPr>
            </a:lvl3pPr>
            <a:lvl4pPr marL="1600200" indent="-228600" eaLnBrk="0" hangingPunct="0">
              <a:defRPr sz="6900">
                <a:solidFill>
                  <a:schemeClr val="tx1"/>
                </a:solidFill>
                <a:latin typeface="Calibri" charset="0"/>
                <a:ea typeface="ＭＳ Ｐゴシック" charset="-128"/>
              </a:defRPr>
            </a:lvl4pPr>
            <a:lvl5pPr marL="2057400" indent="-228600" eaLnBrk="0" hangingPunct="0">
              <a:defRPr sz="6900">
                <a:solidFill>
                  <a:schemeClr val="tx1"/>
                </a:solidFill>
                <a:latin typeface="Calibri" charset="0"/>
                <a:ea typeface="ＭＳ Ｐゴシック" charset="-128"/>
              </a:defRPr>
            </a:lvl5pPr>
            <a:lvl6pPr marL="2514600" indent="-228600" defTabSz="1736725" eaLnBrk="0" fontAlgn="base" hangingPunct="0">
              <a:spcBef>
                <a:spcPct val="0"/>
              </a:spcBef>
              <a:spcAft>
                <a:spcPct val="0"/>
              </a:spcAft>
              <a:defRPr sz="6900">
                <a:solidFill>
                  <a:schemeClr val="tx1"/>
                </a:solidFill>
                <a:latin typeface="Calibri" charset="0"/>
                <a:ea typeface="ＭＳ Ｐゴシック" charset="-128"/>
              </a:defRPr>
            </a:lvl6pPr>
            <a:lvl7pPr marL="2971800" indent="-228600" defTabSz="1736725" eaLnBrk="0" fontAlgn="base" hangingPunct="0">
              <a:spcBef>
                <a:spcPct val="0"/>
              </a:spcBef>
              <a:spcAft>
                <a:spcPct val="0"/>
              </a:spcAft>
              <a:defRPr sz="6900">
                <a:solidFill>
                  <a:schemeClr val="tx1"/>
                </a:solidFill>
                <a:latin typeface="Calibri" charset="0"/>
                <a:ea typeface="ＭＳ Ｐゴシック" charset="-128"/>
              </a:defRPr>
            </a:lvl7pPr>
            <a:lvl8pPr marL="3429000" indent="-228600" defTabSz="1736725" eaLnBrk="0" fontAlgn="base" hangingPunct="0">
              <a:spcBef>
                <a:spcPct val="0"/>
              </a:spcBef>
              <a:spcAft>
                <a:spcPct val="0"/>
              </a:spcAft>
              <a:defRPr sz="6900">
                <a:solidFill>
                  <a:schemeClr val="tx1"/>
                </a:solidFill>
                <a:latin typeface="Calibri" charset="0"/>
                <a:ea typeface="ＭＳ Ｐゴシック" charset="-128"/>
              </a:defRPr>
            </a:lvl8pPr>
            <a:lvl9pPr marL="3886200" indent="-228600" defTabSz="1736725" eaLnBrk="0" fontAlgn="base" hangingPunct="0">
              <a:spcBef>
                <a:spcPct val="0"/>
              </a:spcBef>
              <a:spcAft>
                <a:spcPct val="0"/>
              </a:spcAft>
              <a:defRPr sz="6900">
                <a:solidFill>
                  <a:schemeClr val="tx1"/>
                </a:solidFill>
                <a:latin typeface="Calibri" charset="0"/>
                <a:ea typeface="ＭＳ Ｐゴシック" charset="-128"/>
              </a:defRPr>
            </a:lvl9pPr>
          </a:lstStyle>
          <a:p>
            <a:pPr eaLnBrk="1" hangingPunct="1"/>
            <a:r>
              <a:rPr lang="en-US" altLang="en-US" sz="3200" b="1" dirty="0" smtClean="0">
                <a:latin typeface="News Gothic MT" charset="0"/>
                <a:ea typeface="News Gothic MT" charset="0"/>
                <a:cs typeface="News Gothic MT" charset="0"/>
              </a:rPr>
              <a:t>Project Abstract</a:t>
            </a:r>
          </a:p>
          <a:p>
            <a:pPr eaLnBrk="1" hangingPunct="1"/>
            <a:r>
              <a:rPr lang="en-US" altLang="en-US" sz="3200" dirty="0" smtClean="0">
                <a:latin typeface="News Gothic MT" charset="0"/>
                <a:ea typeface="News Gothic MT" charset="0"/>
                <a:cs typeface="News Gothic MT" charset="0"/>
              </a:rPr>
              <a:t>Abstract goes in here</a:t>
            </a:r>
            <a:endParaRPr lang="en-US" altLang="en-US" sz="3200" dirty="0">
              <a:latin typeface="News Gothic MT" charset="0"/>
              <a:ea typeface="News Gothic MT" charset="0"/>
              <a:cs typeface="News Gothic MT" charset="0"/>
            </a:endParaRPr>
          </a:p>
        </p:txBody>
      </p:sp>
      <p:sp>
        <p:nvSpPr>
          <p:cNvPr id="35" name="TextBox 34"/>
          <p:cNvSpPr txBox="1"/>
          <p:nvPr/>
        </p:nvSpPr>
        <p:spPr>
          <a:xfrm>
            <a:off x="19129375" y="16346488"/>
            <a:ext cx="8013700" cy="1870075"/>
          </a:xfrm>
          <a:prstGeom prst="rect">
            <a:avLst/>
          </a:prstGeom>
          <a:solidFill>
            <a:schemeClr val="bg1">
              <a:lumMod val="65000"/>
            </a:schemeClr>
          </a:solidFill>
        </p:spPr>
        <p:txBody>
          <a:bodyPr lIns="592029" tIns="592029" rIns="592029" bIns="592029" anchor="ctr">
            <a:spAutoFit/>
          </a:bodyPr>
          <a:lstStyle>
            <a:lvl1pPr eaLnBrk="0" hangingPunct="0">
              <a:defRPr sz="7400">
                <a:solidFill>
                  <a:schemeClr val="tx1"/>
                </a:solidFill>
                <a:latin typeface="Calibri" charset="0"/>
                <a:ea typeface="ＭＳ Ｐゴシック" charset="0"/>
                <a:cs typeface="ＭＳ Ｐゴシック" charset="0"/>
              </a:defRPr>
            </a:lvl1pPr>
            <a:lvl2pPr marL="37931725" indent="-37474525" eaLnBrk="0" hangingPunct="0">
              <a:defRPr sz="7400">
                <a:solidFill>
                  <a:schemeClr val="tx1"/>
                </a:solidFill>
                <a:latin typeface="Calibri" charset="0"/>
                <a:ea typeface="ＭＳ Ｐゴシック" charset="0"/>
              </a:defRPr>
            </a:lvl2pPr>
            <a:lvl3pPr eaLnBrk="0" hangingPunct="0">
              <a:defRPr sz="7400">
                <a:solidFill>
                  <a:schemeClr val="tx1"/>
                </a:solidFill>
                <a:latin typeface="Calibri" charset="0"/>
                <a:ea typeface="ＭＳ Ｐゴシック" charset="0"/>
              </a:defRPr>
            </a:lvl3pPr>
            <a:lvl4pPr eaLnBrk="0" hangingPunct="0">
              <a:defRPr sz="7400">
                <a:solidFill>
                  <a:schemeClr val="tx1"/>
                </a:solidFill>
                <a:latin typeface="Calibri" charset="0"/>
                <a:ea typeface="ＭＳ Ｐゴシック" charset="0"/>
              </a:defRPr>
            </a:lvl4pPr>
            <a:lvl5pPr eaLnBrk="0" hangingPunct="0">
              <a:defRPr sz="7400">
                <a:solidFill>
                  <a:schemeClr val="tx1"/>
                </a:solidFill>
                <a:latin typeface="Calibri" charset="0"/>
                <a:ea typeface="ＭＳ Ｐゴシック" charset="0"/>
              </a:defRPr>
            </a:lvl5pPr>
            <a:lvl6pPr marL="457200" eaLnBrk="0" fontAlgn="base" hangingPunct="0">
              <a:spcBef>
                <a:spcPct val="0"/>
              </a:spcBef>
              <a:spcAft>
                <a:spcPct val="0"/>
              </a:spcAft>
              <a:defRPr sz="7400">
                <a:solidFill>
                  <a:schemeClr val="tx1"/>
                </a:solidFill>
                <a:latin typeface="Calibri" charset="0"/>
                <a:ea typeface="ＭＳ Ｐゴシック" charset="0"/>
              </a:defRPr>
            </a:lvl6pPr>
            <a:lvl7pPr marL="914400" eaLnBrk="0" fontAlgn="base" hangingPunct="0">
              <a:spcBef>
                <a:spcPct val="0"/>
              </a:spcBef>
              <a:spcAft>
                <a:spcPct val="0"/>
              </a:spcAft>
              <a:defRPr sz="7400">
                <a:solidFill>
                  <a:schemeClr val="tx1"/>
                </a:solidFill>
                <a:latin typeface="Calibri" charset="0"/>
                <a:ea typeface="ＭＳ Ｐゴシック" charset="0"/>
              </a:defRPr>
            </a:lvl7pPr>
            <a:lvl8pPr marL="1371600" eaLnBrk="0" fontAlgn="base" hangingPunct="0">
              <a:spcBef>
                <a:spcPct val="0"/>
              </a:spcBef>
              <a:spcAft>
                <a:spcPct val="0"/>
              </a:spcAft>
              <a:defRPr sz="7400">
                <a:solidFill>
                  <a:schemeClr val="tx1"/>
                </a:solidFill>
                <a:latin typeface="Calibri" charset="0"/>
                <a:ea typeface="ＭＳ Ｐゴシック" charset="0"/>
              </a:defRPr>
            </a:lvl8pPr>
            <a:lvl9pPr marL="1828800" eaLnBrk="0" fontAlgn="base" hangingPunct="0">
              <a:spcBef>
                <a:spcPct val="0"/>
              </a:spcBef>
              <a:spcAft>
                <a:spcPct val="0"/>
              </a:spcAft>
              <a:defRPr sz="7400">
                <a:solidFill>
                  <a:schemeClr val="tx1"/>
                </a:solidFill>
                <a:latin typeface="Calibri" charset="0"/>
                <a:ea typeface="ＭＳ Ｐゴシック" charset="0"/>
              </a:defRPr>
            </a:lvl9pPr>
          </a:lstStyle>
          <a:p>
            <a:pPr defTabSz="1738498" eaLnBrk="1" hangingPunct="1">
              <a:defRPr/>
            </a:pPr>
            <a:r>
              <a:rPr lang="en-US" sz="4400" b="1">
                <a:solidFill>
                  <a:schemeClr val="bg1"/>
                </a:solidFill>
                <a:latin typeface="Arial" charset="0"/>
                <a:cs typeface="Arial" charset="0"/>
              </a:rPr>
              <a:t>Conclusions</a:t>
            </a:r>
          </a:p>
        </p:txBody>
      </p:sp>
      <p:sp>
        <p:nvSpPr>
          <p:cNvPr id="36" name="Rectangle 35"/>
          <p:cNvSpPr/>
          <p:nvPr/>
        </p:nvSpPr>
        <p:spPr>
          <a:xfrm>
            <a:off x="19129375" y="18943638"/>
            <a:ext cx="8013700" cy="9223375"/>
          </a:xfrm>
          <a:prstGeom prst="rect">
            <a:avLst/>
          </a:prstGeom>
          <a:solidFill>
            <a:srgbClr val="FFFFFF"/>
          </a:solidFill>
          <a:ln w="6350" cmpd="sng">
            <a:noFill/>
          </a:ln>
          <a:effectLst/>
        </p:spPr>
        <p:style>
          <a:lnRef idx="1">
            <a:schemeClr val="accent1"/>
          </a:lnRef>
          <a:fillRef idx="3">
            <a:schemeClr val="accent1"/>
          </a:fillRef>
          <a:effectRef idx="2">
            <a:schemeClr val="accent1"/>
          </a:effectRef>
          <a:fontRef idx="minor">
            <a:schemeClr val="lt1"/>
          </a:fontRef>
        </p:style>
        <p:txBody>
          <a:bodyPr lIns="84576" tIns="42288" rIns="84576" bIns="42288" anchor="ctr"/>
          <a:lstStyle/>
          <a:p>
            <a:pPr algn="ctr" defTabSz="1738498">
              <a:defRPr/>
            </a:pPr>
            <a:endParaRPr lang="en-US">
              <a:solidFill>
                <a:srgbClr val="FFFFFF"/>
              </a:solidFill>
              <a:ea typeface="ＭＳ Ｐゴシック" charset="0"/>
              <a:cs typeface="ＭＳ Ｐゴシック" charset="0"/>
            </a:endParaRPr>
          </a:p>
        </p:txBody>
      </p:sp>
      <p:sp>
        <p:nvSpPr>
          <p:cNvPr id="37" name="TextBox 36"/>
          <p:cNvSpPr txBox="1"/>
          <p:nvPr/>
        </p:nvSpPr>
        <p:spPr>
          <a:xfrm>
            <a:off x="19129375" y="28327350"/>
            <a:ext cx="8013700" cy="1866900"/>
          </a:xfrm>
          <a:prstGeom prst="rect">
            <a:avLst/>
          </a:prstGeom>
          <a:solidFill>
            <a:schemeClr val="bg1">
              <a:lumMod val="65000"/>
            </a:schemeClr>
          </a:solidFill>
        </p:spPr>
        <p:txBody>
          <a:bodyPr lIns="592029" tIns="592029" rIns="592029" bIns="592029" anchor="ctr">
            <a:spAutoFit/>
          </a:bodyPr>
          <a:lstStyle>
            <a:lvl1pPr eaLnBrk="0" hangingPunct="0">
              <a:defRPr sz="7400">
                <a:solidFill>
                  <a:schemeClr val="tx1"/>
                </a:solidFill>
                <a:latin typeface="Calibri" charset="0"/>
                <a:ea typeface="ＭＳ Ｐゴシック" charset="0"/>
                <a:cs typeface="ＭＳ Ｐゴシック" charset="0"/>
              </a:defRPr>
            </a:lvl1pPr>
            <a:lvl2pPr marL="37931725" indent="-37474525" eaLnBrk="0" hangingPunct="0">
              <a:defRPr sz="7400">
                <a:solidFill>
                  <a:schemeClr val="tx1"/>
                </a:solidFill>
                <a:latin typeface="Calibri" charset="0"/>
                <a:ea typeface="ＭＳ Ｐゴシック" charset="0"/>
              </a:defRPr>
            </a:lvl2pPr>
            <a:lvl3pPr eaLnBrk="0" hangingPunct="0">
              <a:defRPr sz="7400">
                <a:solidFill>
                  <a:schemeClr val="tx1"/>
                </a:solidFill>
                <a:latin typeface="Calibri" charset="0"/>
                <a:ea typeface="ＭＳ Ｐゴシック" charset="0"/>
              </a:defRPr>
            </a:lvl3pPr>
            <a:lvl4pPr eaLnBrk="0" hangingPunct="0">
              <a:defRPr sz="7400">
                <a:solidFill>
                  <a:schemeClr val="tx1"/>
                </a:solidFill>
                <a:latin typeface="Calibri" charset="0"/>
                <a:ea typeface="ＭＳ Ｐゴシック" charset="0"/>
              </a:defRPr>
            </a:lvl4pPr>
            <a:lvl5pPr eaLnBrk="0" hangingPunct="0">
              <a:defRPr sz="7400">
                <a:solidFill>
                  <a:schemeClr val="tx1"/>
                </a:solidFill>
                <a:latin typeface="Calibri" charset="0"/>
                <a:ea typeface="ＭＳ Ｐゴシック" charset="0"/>
              </a:defRPr>
            </a:lvl5pPr>
            <a:lvl6pPr marL="457200" eaLnBrk="0" fontAlgn="base" hangingPunct="0">
              <a:spcBef>
                <a:spcPct val="0"/>
              </a:spcBef>
              <a:spcAft>
                <a:spcPct val="0"/>
              </a:spcAft>
              <a:defRPr sz="7400">
                <a:solidFill>
                  <a:schemeClr val="tx1"/>
                </a:solidFill>
                <a:latin typeface="Calibri" charset="0"/>
                <a:ea typeface="ＭＳ Ｐゴシック" charset="0"/>
              </a:defRPr>
            </a:lvl6pPr>
            <a:lvl7pPr marL="914400" eaLnBrk="0" fontAlgn="base" hangingPunct="0">
              <a:spcBef>
                <a:spcPct val="0"/>
              </a:spcBef>
              <a:spcAft>
                <a:spcPct val="0"/>
              </a:spcAft>
              <a:defRPr sz="7400">
                <a:solidFill>
                  <a:schemeClr val="tx1"/>
                </a:solidFill>
                <a:latin typeface="Calibri" charset="0"/>
                <a:ea typeface="ＭＳ Ｐゴシック" charset="0"/>
              </a:defRPr>
            </a:lvl7pPr>
            <a:lvl8pPr marL="1371600" eaLnBrk="0" fontAlgn="base" hangingPunct="0">
              <a:spcBef>
                <a:spcPct val="0"/>
              </a:spcBef>
              <a:spcAft>
                <a:spcPct val="0"/>
              </a:spcAft>
              <a:defRPr sz="7400">
                <a:solidFill>
                  <a:schemeClr val="tx1"/>
                </a:solidFill>
                <a:latin typeface="Calibri" charset="0"/>
                <a:ea typeface="ＭＳ Ｐゴシック" charset="0"/>
              </a:defRPr>
            </a:lvl8pPr>
            <a:lvl9pPr marL="1828800" eaLnBrk="0" fontAlgn="base" hangingPunct="0">
              <a:spcBef>
                <a:spcPct val="0"/>
              </a:spcBef>
              <a:spcAft>
                <a:spcPct val="0"/>
              </a:spcAft>
              <a:defRPr sz="7400">
                <a:solidFill>
                  <a:schemeClr val="tx1"/>
                </a:solidFill>
                <a:latin typeface="Calibri" charset="0"/>
                <a:ea typeface="ＭＳ Ｐゴシック" charset="0"/>
              </a:defRPr>
            </a:lvl9pPr>
          </a:lstStyle>
          <a:p>
            <a:pPr defTabSz="1738498" eaLnBrk="1" hangingPunct="1">
              <a:defRPr/>
            </a:pPr>
            <a:r>
              <a:rPr lang="en-US" sz="4400" b="1">
                <a:solidFill>
                  <a:schemeClr val="bg1"/>
                </a:solidFill>
                <a:latin typeface="Arial" charset="0"/>
                <a:cs typeface="Arial" charset="0"/>
              </a:rPr>
              <a:t>Citations and Links</a:t>
            </a:r>
          </a:p>
        </p:txBody>
      </p:sp>
      <p:sp>
        <p:nvSpPr>
          <p:cNvPr id="38" name="Rectangle 37"/>
          <p:cNvSpPr/>
          <p:nvPr/>
        </p:nvSpPr>
        <p:spPr>
          <a:xfrm>
            <a:off x="19129375" y="30954663"/>
            <a:ext cx="8013700" cy="6961187"/>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txBody>
          <a:bodyPr lIns="84576" tIns="42288" rIns="84576" bIns="42288" anchor="ctr"/>
          <a:lstStyle/>
          <a:p>
            <a:pPr algn="ctr" defTabSz="1738498">
              <a:defRPr/>
            </a:pPr>
            <a:endParaRPr lang="en-US">
              <a:solidFill>
                <a:srgbClr val="FFFFFF"/>
              </a:solidFill>
              <a:ea typeface="ＭＳ Ｐゴシック" charset="0"/>
              <a:cs typeface="ＭＳ Ｐゴシック" charset="0"/>
            </a:endParaRPr>
          </a:p>
        </p:txBody>
      </p:sp>
      <p:sp>
        <p:nvSpPr>
          <p:cNvPr id="15383" name="TextBox 42"/>
          <p:cNvSpPr txBox="1">
            <a:spLocks noChangeArrowheads="1"/>
          </p:cNvSpPr>
          <p:nvPr/>
        </p:nvSpPr>
        <p:spPr bwMode="auto">
          <a:xfrm>
            <a:off x="19329400" y="30954663"/>
            <a:ext cx="7518400"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76" tIns="42288" rIns="84576" bIns="42288">
            <a:spAutoFit/>
          </a:bodyPr>
          <a:lstStyle>
            <a:lvl1pPr marL="457200" indent="-457200" eaLnBrk="0" hangingPunct="0">
              <a:defRPr sz="6900">
                <a:solidFill>
                  <a:schemeClr val="tx1"/>
                </a:solidFill>
                <a:latin typeface="Calibri" charset="0"/>
                <a:ea typeface="ＭＳ Ｐゴシック" charset="-128"/>
              </a:defRPr>
            </a:lvl1pPr>
            <a:lvl2pPr marL="742950" indent="-285750" eaLnBrk="0" hangingPunct="0">
              <a:defRPr sz="6900">
                <a:solidFill>
                  <a:schemeClr val="tx1"/>
                </a:solidFill>
                <a:latin typeface="Calibri" charset="0"/>
                <a:ea typeface="ＭＳ Ｐゴシック" charset="-128"/>
              </a:defRPr>
            </a:lvl2pPr>
            <a:lvl3pPr marL="1143000" indent="-228600" eaLnBrk="0" hangingPunct="0">
              <a:defRPr sz="6900">
                <a:solidFill>
                  <a:schemeClr val="tx1"/>
                </a:solidFill>
                <a:latin typeface="Calibri" charset="0"/>
                <a:ea typeface="ＭＳ Ｐゴシック" charset="-128"/>
              </a:defRPr>
            </a:lvl3pPr>
            <a:lvl4pPr marL="1600200" indent="-228600" eaLnBrk="0" hangingPunct="0">
              <a:defRPr sz="6900">
                <a:solidFill>
                  <a:schemeClr val="tx1"/>
                </a:solidFill>
                <a:latin typeface="Calibri" charset="0"/>
                <a:ea typeface="ＭＳ Ｐゴシック" charset="-128"/>
              </a:defRPr>
            </a:lvl4pPr>
            <a:lvl5pPr marL="2057400" indent="-228600" eaLnBrk="0" hangingPunct="0">
              <a:defRPr sz="6900">
                <a:solidFill>
                  <a:schemeClr val="tx1"/>
                </a:solidFill>
                <a:latin typeface="Calibri" charset="0"/>
                <a:ea typeface="ＭＳ Ｐゴシック" charset="-128"/>
              </a:defRPr>
            </a:lvl5pPr>
            <a:lvl6pPr marL="2514600" indent="-228600" defTabSz="1736725" eaLnBrk="0" fontAlgn="base" hangingPunct="0">
              <a:spcBef>
                <a:spcPct val="0"/>
              </a:spcBef>
              <a:spcAft>
                <a:spcPct val="0"/>
              </a:spcAft>
              <a:defRPr sz="6900">
                <a:solidFill>
                  <a:schemeClr val="tx1"/>
                </a:solidFill>
                <a:latin typeface="Calibri" charset="0"/>
                <a:ea typeface="ＭＳ Ｐゴシック" charset="-128"/>
              </a:defRPr>
            </a:lvl6pPr>
            <a:lvl7pPr marL="2971800" indent="-228600" defTabSz="1736725" eaLnBrk="0" fontAlgn="base" hangingPunct="0">
              <a:spcBef>
                <a:spcPct val="0"/>
              </a:spcBef>
              <a:spcAft>
                <a:spcPct val="0"/>
              </a:spcAft>
              <a:defRPr sz="6900">
                <a:solidFill>
                  <a:schemeClr val="tx1"/>
                </a:solidFill>
                <a:latin typeface="Calibri" charset="0"/>
                <a:ea typeface="ＭＳ Ｐゴシック" charset="-128"/>
              </a:defRPr>
            </a:lvl7pPr>
            <a:lvl8pPr marL="3429000" indent="-228600" defTabSz="1736725" eaLnBrk="0" fontAlgn="base" hangingPunct="0">
              <a:spcBef>
                <a:spcPct val="0"/>
              </a:spcBef>
              <a:spcAft>
                <a:spcPct val="0"/>
              </a:spcAft>
              <a:defRPr sz="6900">
                <a:solidFill>
                  <a:schemeClr val="tx1"/>
                </a:solidFill>
                <a:latin typeface="Calibri" charset="0"/>
                <a:ea typeface="ＭＳ Ｐゴシック" charset="-128"/>
              </a:defRPr>
            </a:lvl8pPr>
            <a:lvl9pPr marL="3886200" indent="-228600" defTabSz="1736725" eaLnBrk="0" fontAlgn="base" hangingPunct="0">
              <a:spcBef>
                <a:spcPct val="0"/>
              </a:spcBef>
              <a:spcAft>
                <a:spcPct val="0"/>
              </a:spcAft>
              <a:defRPr sz="6900">
                <a:solidFill>
                  <a:schemeClr val="tx1"/>
                </a:solidFill>
                <a:latin typeface="Calibri" charset="0"/>
                <a:ea typeface="ＭＳ Ｐゴシック" charset="-128"/>
              </a:defRPr>
            </a:lvl9pPr>
          </a:lstStyle>
          <a:p>
            <a:pPr eaLnBrk="1" hangingPunct="1">
              <a:spcAft>
                <a:spcPts val="550"/>
              </a:spcAft>
            </a:pPr>
            <a:r>
              <a:rPr lang="en-US" altLang="en-US" sz="2600" dirty="0" err="1">
                <a:latin typeface="Times" charset="0"/>
              </a:rPr>
              <a:t>Protopapas</a:t>
            </a:r>
            <a:r>
              <a:rPr lang="en-US" altLang="en-US" sz="2600" dirty="0">
                <a:latin typeface="Times" charset="0"/>
              </a:rPr>
              <a:t>, P. P., and friends. 2013. How we taught AM207 and lived to tell the tale. </a:t>
            </a:r>
            <a:r>
              <a:rPr lang="en-US" altLang="en-US" sz="2600" i="1" dirty="0">
                <a:latin typeface="Times" charset="0"/>
              </a:rPr>
              <a:t>IACS Journal </a:t>
            </a:r>
            <a:r>
              <a:rPr lang="en-US" altLang="en-US" sz="2600" dirty="0">
                <a:latin typeface="Times" charset="0"/>
              </a:rPr>
              <a:t>1:1–3.</a:t>
            </a:r>
          </a:p>
          <a:p>
            <a:pPr eaLnBrk="1" hangingPunct="1">
              <a:spcAft>
                <a:spcPts val="550"/>
              </a:spcAft>
            </a:pPr>
            <a:r>
              <a:rPr lang="en-US" altLang="en-US" sz="2600" dirty="0">
                <a:latin typeface="Times" charset="0"/>
              </a:rPr>
              <a:t>The students of AM207. 2013. Everything we know, we learned in AM207. </a:t>
            </a:r>
            <a:r>
              <a:rPr lang="en-US" altLang="en-US" sz="2600" i="1" dirty="0">
                <a:latin typeface="Times" charset="0"/>
              </a:rPr>
              <a:t>IACS Journal</a:t>
            </a:r>
            <a:r>
              <a:rPr lang="en-US" altLang="en-US" sz="2600" dirty="0">
                <a:latin typeface="Times" charset="0"/>
              </a:rPr>
              <a:t> 1:3–5. </a:t>
            </a:r>
          </a:p>
        </p:txBody>
      </p:sp>
      <p:sp>
        <p:nvSpPr>
          <p:cNvPr id="15392" name="TextBox 23"/>
          <p:cNvSpPr txBox="1">
            <a:spLocks noChangeArrowheads="1"/>
          </p:cNvSpPr>
          <p:nvPr/>
        </p:nvSpPr>
        <p:spPr bwMode="auto">
          <a:xfrm>
            <a:off x="1147763" y="38473063"/>
            <a:ext cx="25995312" cy="63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576" tIns="42288" rIns="84576" bIns="42288">
            <a:spAutoFit/>
          </a:bodyPr>
          <a:lstStyle>
            <a:lvl1pPr eaLnBrk="0" hangingPunct="0">
              <a:defRPr sz="6900">
                <a:solidFill>
                  <a:schemeClr val="tx1"/>
                </a:solidFill>
                <a:latin typeface="Calibri" charset="0"/>
                <a:ea typeface="ＭＳ Ｐゴシック" charset="-128"/>
              </a:defRPr>
            </a:lvl1pPr>
            <a:lvl2pPr marL="742950" indent="-285750" eaLnBrk="0" hangingPunct="0">
              <a:defRPr sz="6900">
                <a:solidFill>
                  <a:schemeClr val="tx1"/>
                </a:solidFill>
                <a:latin typeface="Calibri" charset="0"/>
                <a:ea typeface="ＭＳ Ｐゴシック" charset="-128"/>
              </a:defRPr>
            </a:lvl2pPr>
            <a:lvl3pPr marL="1143000" indent="-228600" eaLnBrk="0" hangingPunct="0">
              <a:defRPr sz="6900">
                <a:solidFill>
                  <a:schemeClr val="tx1"/>
                </a:solidFill>
                <a:latin typeface="Calibri" charset="0"/>
                <a:ea typeface="ＭＳ Ｐゴシック" charset="-128"/>
              </a:defRPr>
            </a:lvl3pPr>
            <a:lvl4pPr marL="1600200" indent="-228600" eaLnBrk="0" hangingPunct="0">
              <a:defRPr sz="6900">
                <a:solidFill>
                  <a:schemeClr val="tx1"/>
                </a:solidFill>
                <a:latin typeface="Calibri" charset="0"/>
                <a:ea typeface="ＭＳ Ｐゴシック" charset="-128"/>
              </a:defRPr>
            </a:lvl4pPr>
            <a:lvl5pPr marL="2057400" indent="-228600" eaLnBrk="0" hangingPunct="0">
              <a:defRPr sz="6900">
                <a:solidFill>
                  <a:schemeClr val="tx1"/>
                </a:solidFill>
                <a:latin typeface="Calibri" charset="0"/>
                <a:ea typeface="ＭＳ Ｐゴシック" charset="-128"/>
              </a:defRPr>
            </a:lvl5pPr>
            <a:lvl6pPr marL="2514600" indent="-228600" defTabSz="1736725" eaLnBrk="0" fontAlgn="base" hangingPunct="0">
              <a:spcBef>
                <a:spcPct val="0"/>
              </a:spcBef>
              <a:spcAft>
                <a:spcPct val="0"/>
              </a:spcAft>
              <a:defRPr sz="6900">
                <a:solidFill>
                  <a:schemeClr val="tx1"/>
                </a:solidFill>
                <a:latin typeface="Calibri" charset="0"/>
                <a:ea typeface="ＭＳ Ｐゴシック" charset="-128"/>
              </a:defRPr>
            </a:lvl6pPr>
            <a:lvl7pPr marL="2971800" indent="-228600" defTabSz="1736725" eaLnBrk="0" fontAlgn="base" hangingPunct="0">
              <a:spcBef>
                <a:spcPct val="0"/>
              </a:spcBef>
              <a:spcAft>
                <a:spcPct val="0"/>
              </a:spcAft>
              <a:defRPr sz="6900">
                <a:solidFill>
                  <a:schemeClr val="tx1"/>
                </a:solidFill>
                <a:latin typeface="Calibri" charset="0"/>
                <a:ea typeface="ＭＳ Ｐゴシック" charset="-128"/>
              </a:defRPr>
            </a:lvl7pPr>
            <a:lvl8pPr marL="3429000" indent="-228600" defTabSz="1736725" eaLnBrk="0" fontAlgn="base" hangingPunct="0">
              <a:spcBef>
                <a:spcPct val="0"/>
              </a:spcBef>
              <a:spcAft>
                <a:spcPct val="0"/>
              </a:spcAft>
              <a:defRPr sz="6900">
                <a:solidFill>
                  <a:schemeClr val="tx1"/>
                </a:solidFill>
                <a:latin typeface="Calibri" charset="0"/>
                <a:ea typeface="ＭＳ Ｐゴシック" charset="-128"/>
              </a:defRPr>
            </a:lvl8pPr>
            <a:lvl9pPr marL="3886200" indent="-228600" defTabSz="1736725" eaLnBrk="0" fontAlgn="base" hangingPunct="0">
              <a:spcBef>
                <a:spcPct val="0"/>
              </a:spcBef>
              <a:spcAft>
                <a:spcPct val="0"/>
              </a:spcAft>
              <a:defRPr sz="6900">
                <a:solidFill>
                  <a:schemeClr val="tx1"/>
                </a:solidFill>
                <a:latin typeface="Calibri" charset="0"/>
                <a:ea typeface="ＭＳ Ｐゴシック" charset="-128"/>
              </a:defRPr>
            </a:lvl9pPr>
          </a:lstStyle>
          <a:p>
            <a:pPr algn="ctr" eaLnBrk="1" hangingPunct="1"/>
            <a:r>
              <a:rPr lang="en-US" altLang="en-US" sz="3600" i="1" dirty="0">
                <a:latin typeface="News Gothic MT" charset="0"/>
                <a:ea typeface="News Gothic MT" charset="0"/>
                <a:cs typeface="News Gothic MT" charset="0"/>
              </a:rPr>
              <a:t>John A. Paulson School of Engineering and Applied Sciences</a:t>
            </a:r>
          </a:p>
        </p:txBody>
      </p:sp>
      <p:cxnSp>
        <p:nvCxnSpPr>
          <p:cNvPr id="3" name="Straight Connector 2"/>
          <p:cNvCxnSpPr/>
          <p:nvPr/>
        </p:nvCxnSpPr>
        <p:spPr>
          <a:xfrm>
            <a:off x="1206500" y="5181600"/>
            <a:ext cx="25936575" cy="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1206500" y="5546531"/>
            <a:ext cx="8674100" cy="17430201"/>
          </a:xfrm>
          <a:prstGeom prst="rect">
            <a:avLst/>
          </a:prstGeom>
          <a:solidFill>
            <a:schemeClr val="bg1"/>
          </a:solidFill>
          <a:ln w="635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84576" tIns="42288" rIns="84576" bIns="42288" anchor="ctr"/>
          <a:lstStyle/>
          <a:p>
            <a:pPr algn="ctr" defTabSz="1738498">
              <a:defRPr/>
            </a:pPr>
            <a:endParaRPr lang="en-US" dirty="0">
              <a:solidFill>
                <a:srgbClr val="FFFFFF"/>
              </a:solidFill>
              <a:ea typeface="ＭＳ Ｐゴシック" charset="0"/>
              <a:cs typeface="ＭＳ Ｐゴシック" charset="0"/>
            </a:endParaRPr>
          </a:p>
        </p:txBody>
      </p:sp>
      <p:sp>
        <p:nvSpPr>
          <p:cNvPr id="42" name="TextBox 41"/>
          <p:cNvSpPr txBox="1">
            <a:spLocks noChangeArrowheads="1"/>
          </p:cNvSpPr>
          <p:nvPr/>
        </p:nvSpPr>
        <p:spPr bwMode="auto">
          <a:xfrm>
            <a:off x="1386305" y="5773417"/>
            <a:ext cx="8494295" cy="13381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spAutoFit/>
          </a:bodyPr>
          <a:lstStyle>
            <a:lvl1pPr eaLnBrk="0" hangingPunct="0">
              <a:defRPr sz="6900">
                <a:solidFill>
                  <a:schemeClr val="tx1"/>
                </a:solidFill>
                <a:latin typeface="Calibri" charset="0"/>
                <a:ea typeface="ＭＳ Ｐゴシック" charset="-128"/>
              </a:defRPr>
            </a:lvl1pPr>
            <a:lvl2pPr marL="742950" indent="-285750" eaLnBrk="0" hangingPunct="0">
              <a:defRPr sz="6900">
                <a:solidFill>
                  <a:schemeClr val="tx1"/>
                </a:solidFill>
                <a:latin typeface="Calibri" charset="0"/>
                <a:ea typeface="ＭＳ Ｐゴシック" charset="-128"/>
              </a:defRPr>
            </a:lvl2pPr>
            <a:lvl3pPr marL="1143000" indent="-228600" eaLnBrk="0" hangingPunct="0">
              <a:defRPr sz="6900">
                <a:solidFill>
                  <a:schemeClr val="tx1"/>
                </a:solidFill>
                <a:latin typeface="Calibri" charset="0"/>
                <a:ea typeface="ＭＳ Ｐゴシック" charset="-128"/>
              </a:defRPr>
            </a:lvl3pPr>
            <a:lvl4pPr marL="1600200" indent="-228600" eaLnBrk="0" hangingPunct="0">
              <a:defRPr sz="6900">
                <a:solidFill>
                  <a:schemeClr val="tx1"/>
                </a:solidFill>
                <a:latin typeface="Calibri" charset="0"/>
                <a:ea typeface="ＭＳ Ｐゴシック" charset="-128"/>
              </a:defRPr>
            </a:lvl4pPr>
            <a:lvl5pPr marL="2057400" indent="-228600" eaLnBrk="0" hangingPunct="0">
              <a:defRPr sz="6900">
                <a:solidFill>
                  <a:schemeClr val="tx1"/>
                </a:solidFill>
                <a:latin typeface="Calibri" charset="0"/>
                <a:ea typeface="ＭＳ Ｐゴシック" charset="-128"/>
              </a:defRPr>
            </a:lvl5pPr>
            <a:lvl6pPr marL="2514600" indent="-228600" defTabSz="1736725" eaLnBrk="0" fontAlgn="base" hangingPunct="0">
              <a:spcBef>
                <a:spcPct val="0"/>
              </a:spcBef>
              <a:spcAft>
                <a:spcPct val="0"/>
              </a:spcAft>
              <a:defRPr sz="6900">
                <a:solidFill>
                  <a:schemeClr val="tx1"/>
                </a:solidFill>
                <a:latin typeface="Calibri" charset="0"/>
                <a:ea typeface="ＭＳ Ｐゴシック" charset="-128"/>
              </a:defRPr>
            </a:lvl6pPr>
            <a:lvl7pPr marL="2971800" indent="-228600" defTabSz="1736725" eaLnBrk="0" fontAlgn="base" hangingPunct="0">
              <a:spcBef>
                <a:spcPct val="0"/>
              </a:spcBef>
              <a:spcAft>
                <a:spcPct val="0"/>
              </a:spcAft>
              <a:defRPr sz="6900">
                <a:solidFill>
                  <a:schemeClr val="tx1"/>
                </a:solidFill>
                <a:latin typeface="Calibri" charset="0"/>
                <a:ea typeface="ＭＳ Ｐゴシック" charset="-128"/>
              </a:defRPr>
            </a:lvl7pPr>
            <a:lvl8pPr marL="3429000" indent="-228600" defTabSz="1736725" eaLnBrk="0" fontAlgn="base" hangingPunct="0">
              <a:spcBef>
                <a:spcPct val="0"/>
              </a:spcBef>
              <a:spcAft>
                <a:spcPct val="0"/>
              </a:spcAft>
              <a:defRPr sz="6900">
                <a:solidFill>
                  <a:schemeClr val="tx1"/>
                </a:solidFill>
                <a:latin typeface="Calibri" charset="0"/>
                <a:ea typeface="ＭＳ Ｐゴシック" charset="-128"/>
              </a:defRPr>
            </a:lvl8pPr>
            <a:lvl9pPr marL="3886200" indent="-228600" defTabSz="1736725" eaLnBrk="0" fontAlgn="base" hangingPunct="0">
              <a:spcBef>
                <a:spcPct val="0"/>
              </a:spcBef>
              <a:spcAft>
                <a:spcPct val="0"/>
              </a:spcAft>
              <a:defRPr sz="6900">
                <a:solidFill>
                  <a:schemeClr val="tx1"/>
                </a:solidFill>
                <a:latin typeface="Calibri" charset="0"/>
                <a:ea typeface="ＭＳ Ｐゴシック" charset="-128"/>
              </a:defRPr>
            </a:lvl9pPr>
          </a:lstStyle>
          <a:p>
            <a:pPr algn="ctr" eaLnBrk="1" hangingPunct="1"/>
            <a:r>
              <a:rPr lang="en-US" altLang="en-US" sz="3200" b="1" u="sng" dirty="0" smtClean="0">
                <a:latin typeface="News Gothic MT" charset="0"/>
                <a:ea typeface="News Gothic MT" charset="0"/>
                <a:cs typeface="News Gothic MT" charset="0"/>
              </a:rPr>
              <a:t>Introduction &amp; Problem Statement</a:t>
            </a:r>
          </a:p>
          <a:p>
            <a:pPr eaLnBrk="1" hangingPunct="1"/>
            <a:endParaRPr lang="en-US" altLang="en-US" sz="3200" b="1" u="sng" dirty="0">
              <a:latin typeface="News Gothic MT" charset="0"/>
              <a:ea typeface="News Gothic MT" charset="0"/>
              <a:cs typeface="News Gothic MT" charset="0"/>
            </a:endParaRPr>
          </a:p>
          <a:p>
            <a:pPr eaLnBrk="1" hangingPunct="1"/>
            <a:endParaRPr lang="en-US" altLang="en-US" sz="3200" b="1" u="sng" dirty="0" smtClean="0">
              <a:latin typeface="News Gothic MT" charset="0"/>
              <a:ea typeface="News Gothic MT" charset="0"/>
              <a:cs typeface="News Gothic MT" charset="0"/>
            </a:endParaRPr>
          </a:p>
          <a:p>
            <a:pPr eaLnBrk="1" hangingPunct="1"/>
            <a:endParaRPr lang="en-US" altLang="en-US" sz="3200" b="1" u="sng" dirty="0">
              <a:latin typeface="News Gothic MT" charset="0"/>
              <a:ea typeface="News Gothic MT" charset="0"/>
              <a:cs typeface="News Gothic MT" charset="0"/>
            </a:endParaRPr>
          </a:p>
          <a:p>
            <a:pPr eaLnBrk="1" hangingPunct="1"/>
            <a:endParaRPr lang="en-US" altLang="en-US" sz="3200" b="1" u="sng" dirty="0" smtClean="0">
              <a:latin typeface="News Gothic MT" charset="0"/>
              <a:ea typeface="News Gothic MT" charset="0"/>
              <a:cs typeface="News Gothic MT" charset="0"/>
            </a:endParaRPr>
          </a:p>
          <a:p>
            <a:pPr eaLnBrk="1" hangingPunct="1"/>
            <a:r>
              <a:rPr lang="en-US" altLang="en-US" sz="3200" dirty="0" smtClean="0">
                <a:latin typeface="News Gothic MT" charset="0"/>
                <a:ea typeface="News Gothic MT" charset="0"/>
                <a:cs typeface="News Gothic MT" charset="0"/>
              </a:rPr>
              <a:t>The idea for the project came to be when we realized it was very difficult to keep track and be on top of your nutrition. Leading a healthy diet and lifestyle can be incredibly difficult, and with busy schedules and not enough time to cook it can be easy to overlook nutrition. </a:t>
            </a:r>
          </a:p>
          <a:p>
            <a:pPr eaLnBrk="1" hangingPunct="1"/>
            <a:endParaRPr lang="en-US" altLang="en-US" sz="3200" dirty="0">
              <a:latin typeface="News Gothic MT" charset="0"/>
              <a:ea typeface="News Gothic MT" charset="0"/>
              <a:cs typeface="News Gothic MT" charset="0"/>
            </a:endParaRPr>
          </a:p>
          <a:p>
            <a:pPr eaLnBrk="1" hangingPunct="1"/>
            <a:r>
              <a:rPr lang="en-US" altLang="en-US" sz="3200" dirty="0" smtClean="0">
                <a:latin typeface="News Gothic MT" charset="0"/>
                <a:ea typeface="News Gothic MT" charset="0"/>
                <a:cs typeface="News Gothic MT" charset="0"/>
              </a:rPr>
              <a:t>There exist software solutions out there designed to help make tracking nutrition easier. The best example is MyFitnessPal, which is a mobile phone application that allows users to input their daily intake of foods in order to keep track of calories and macronutrients. There also exist services like Yelp that allow users to discover restaurants and places to eat. The problem with these sorts of services, however, is that they are very low level. In the end, individuals still have to make their own decisions about where they eat and what they choose to eat.</a:t>
            </a:r>
          </a:p>
        </p:txBody>
      </p:sp>
      <p:pic>
        <p:nvPicPr>
          <p:cNvPr id="6" name="Picture 5"/>
          <p:cNvPicPr>
            <a:picLocks noChangeAspect="1"/>
          </p:cNvPicPr>
          <p:nvPr/>
        </p:nvPicPr>
        <p:blipFill>
          <a:blip r:embed="rId6"/>
          <a:stretch>
            <a:fillRect/>
          </a:stretch>
        </p:blipFill>
        <p:spPr>
          <a:xfrm>
            <a:off x="3352006" y="6625014"/>
            <a:ext cx="1879600" cy="1413460"/>
          </a:xfrm>
          <a:prstGeom prst="rect">
            <a:avLst/>
          </a:prstGeom>
        </p:spPr>
      </p:pic>
      <p:pic>
        <p:nvPicPr>
          <p:cNvPr id="7" name="Picture 6"/>
          <p:cNvPicPr>
            <a:picLocks noChangeAspect="1"/>
          </p:cNvPicPr>
          <p:nvPr/>
        </p:nvPicPr>
        <p:blipFill>
          <a:blip r:embed="rId7"/>
          <a:stretch>
            <a:fillRect/>
          </a:stretch>
        </p:blipFill>
        <p:spPr>
          <a:xfrm>
            <a:off x="5851404" y="6524414"/>
            <a:ext cx="1456927" cy="1501987"/>
          </a:xfrm>
          <a:prstGeom prst="rect">
            <a:avLst/>
          </a:prstGeom>
        </p:spPr>
      </p:pic>
      <p:pic>
        <p:nvPicPr>
          <p:cNvPr id="8" name="Picture 7"/>
          <p:cNvPicPr>
            <a:picLocks noChangeAspect="1"/>
          </p:cNvPicPr>
          <p:nvPr/>
        </p:nvPicPr>
        <p:blipFill>
          <a:blip r:embed="rId8"/>
          <a:stretch>
            <a:fillRect/>
          </a:stretch>
        </p:blipFill>
        <p:spPr>
          <a:xfrm>
            <a:off x="2150005" y="19631025"/>
            <a:ext cx="2064461" cy="1083842"/>
          </a:xfrm>
          <a:prstGeom prst="rect">
            <a:avLst/>
          </a:prstGeom>
        </p:spPr>
      </p:pic>
      <p:sp>
        <p:nvSpPr>
          <p:cNvPr id="9" name="TextBox 8"/>
          <p:cNvSpPr txBox="1"/>
          <p:nvPr/>
        </p:nvSpPr>
        <p:spPr>
          <a:xfrm>
            <a:off x="1577671" y="21048220"/>
            <a:ext cx="3209131" cy="1569660"/>
          </a:xfrm>
          <a:prstGeom prst="rect">
            <a:avLst/>
          </a:prstGeom>
          <a:noFill/>
        </p:spPr>
        <p:txBody>
          <a:bodyPr wrap="square" rtlCol="0">
            <a:spAutoFit/>
          </a:bodyPr>
          <a:lstStyle/>
          <a:p>
            <a:pPr algn="ctr"/>
            <a:r>
              <a:rPr lang="en-US" sz="2400" b="1" dirty="0" smtClean="0">
                <a:latin typeface="News Gothic MT" charset="0"/>
                <a:ea typeface="News Gothic MT" charset="0"/>
                <a:cs typeface="News Gothic MT" charset="0"/>
              </a:rPr>
              <a:t>Myfitnesspal</a:t>
            </a:r>
          </a:p>
          <a:p>
            <a:pPr algn="ctr"/>
            <a:r>
              <a:rPr lang="en-US" sz="2400" i="1" dirty="0" smtClean="0">
                <a:latin typeface="News Gothic MT" charset="0"/>
                <a:ea typeface="News Gothic MT" charset="0"/>
                <a:cs typeface="News Gothic MT" charset="0"/>
              </a:rPr>
              <a:t>Keeps track of nutritional intake, no recommendations</a:t>
            </a:r>
            <a:endParaRPr lang="en-US" sz="2400" i="1" dirty="0">
              <a:latin typeface="News Gothic MT" charset="0"/>
              <a:ea typeface="News Gothic MT" charset="0"/>
              <a:cs typeface="News Gothic MT" charset="0"/>
            </a:endParaRPr>
          </a:p>
        </p:txBody>
      </p:sp>
      <p:sp>
        <p:nvSpPr>
          <p:cNvPr id="46" name="TextBox 45"/>
          <p:cNvSpPr txBox="1"/>
          <p:nvPr/>
        </p:nvSpPr>
        <p:spPr>
          <a:xfrm>
            <a:off x="5676306" y="21048220"/>
            <a:ext cx="3209131" cy="1569660"/>
          </a:xfrm>
          <a:prstGeom prst="rect">
            <a:avLst/>
          </a:prstGeom>
          <a:noFill/>
        </p:spPr>
        <p:txBody>
          <a:bodyPr wrap="square" rtlCol="0">
            <a:spAutoFit/>
          </a:bodyPr>
          <a:lstStyle/>
          <a:p>
            <a:pPr algn="ctr"/>
            <a:r>
              <a:rPr lang="en-US" sz="2400" b="1" dirty="0" smtClean="0">
                <a:latin typeface="News Gothic MT" charset="0"/>
                <a:ea typeface="News Gothic MT" charset="0"/>
                <a:cs typeface="News Gothic MT" charset="0"/>
              </a:rPr>
              <a:t>Yelp</a:t>
            </a:r>
          </a:p>
          <a:p>
            <a:pPr algn="ctr"/>
            <a:r>
              <a:rPr lang="en-US" sz="2400" i="1" dirty="0" smtClean="0">
                <a:latin typeface="News Gothic MT" charset="0"/>
                <a:ea typeface="News Gothic MT" charset="0"/>
                <a:cs typeface="News Gothic MT" charset="0"/>
              </a:rPr>
              <a:t>Restaurant suggestions but no specific food recs</a:t>
            </a:r>
            <a:endParaRPr lang="en-US" sz="2400" i="1" dirty="0">
              <a:latin typeface="News Gothic MT" charset="0"/>
              <a:ea typeface="News Gothic MT" charset="0"/>
              <a:cs typeface="News Gothic MT" charset="0"/>
            </a:endParaRPr>
          </a:p>
        </p:txBody>
      </p:sp>
      <p:sp>
        <p:nvSpPr>
          <p:cNvPr id="47" name="Rectangle 46"/>
          <p:cNvSpPr/>
          <p:nvPr/>
        </p:nvSpPr>
        <p:spPr>
          <a:xfrm>
            <a:off x="10143330" y="5584736"/>
            <a:ext cx="8674100" cy="3189614"/>
          </a:xfrm>
          <a:prstGeom prst="rect">
            <a:avLst/>
          </a:prstGeom>
          <a:solidFill>
            <a:schemeClr val="bg1"/>
          </a:solidFill>
          <a:ln w="635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84576" tIns="42288" rIns="84576" bIns="42288" anchor="ctr"/>
          <a:lstStyle/>
          <a:p>
            <a:pPr algn="ctr" defTabSz="1738498">
              <a:defRPr/>
            </a:pPr>
            <a:endParaRPr lang="en-US" dirty="0">
              <a:solidFill>
                <a:srgbClr val="FFFFFF"/>
              </a:solidFill>
              <a:ea typeface="ＭＳ Ｐゴシック" charset="0"/>
              <a:cs typeface="ＭＳ Ｐゴシック" charset="0"/>
            </a:endParaRPr>
          </a:p>
        </p:txBody>
      </p:sp>
      <p:sp>
        <p:nvSpPr>
          <p:cNvPr id="49" name="TextBox 48"/>
          <p:cNvSpPr txBox="1">
            <a:spLocks noChangeArrowheads="1"/>
          </p:cNvSpPr>
          <p:nvPr/>
        </p:nvSpPr>
        <p:spPr bwMode="auto">
          <a:xfrm>
            <a:off x="10233233" y="5723365"/>
            <a:ext cx="8494295" cy="577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spAutoFit/>
          </a:bodyPr>
          <a:lstStyle>
            <a:lvl1pPr eaLnBrk="0" hangingPunct="0">
              <a:defRPr sz="6900">
                <a:solidFill>
                  <a:schemeClr val="tx1"/>
                </a:solidFill>
                <a:latin typeface="Calibri" charset="0"/>
                <a:ea typeface="ＭＳ Ｐゴシック" charset="-128"/>
              </a:defRPr>
            </a:lvl1pPr>
            <a:lvl2pPr marL="742950" indent="-285750" eaLnBrk="0" hangingPunct="0">
              <a:defRPr sz="6900">
                <a:solidFill>
                  <a:schemeClr val="tx1"/>
                </a:solidFill>
                <a:latin typeface="Calibri" charset="0"/>
                <a:ea typeface="ＭＳ Ｐゴシック" charset="-128"/>
              </a:defRPr>
            </a:lvl2pPr>
            <a:lvl3pPr marL="1143000" indent="-228600" eaLnBrk="0" hangingPunct="0">
              <a:defRPr sz="6900">
                <a:solidFill>
                  <a:schemeClr val="tx1"/>
                </a:solidFill>
                <a:latin typeface="Calibri" charset="0"/>
                <a:ea typeface="ＭＳ Ｐゴシック" charset="-128"/>
              </a:defRPr>
            </a:lvl3pPr>
            <a:lvl4pPr marL="1600200" indent="-228600" eaLnBrk="0" hangingPunct="0">
              <a:defRPr sz="6900">
                <a:solidFill>
                  <a:schemeClr val="tx1"/>
                </a:solidFill>
                <a:latin typeface="Calibri" charset="0"/>
                <a:ea typeface="ＭＳ Ｐゴシック" charset="-128"/>
              </a:defRPr>
            </a:lvl4pPr>
            <a:lvl5pPr marL="2057400" indent="-228600" eaLnBrk="0" hangingPunct="0">
              <a:defRPr sz="6900">
                <a:solidFill>
                  <a:schemeClr val="tx1"/>
                </a:solidFill>
                <a:latin typeface="Calibri" charset="0"/>
                <a:ea typeface="ＭＳ Ｐゴシック" charset="-128"/>
              </a:defRPr>
            </a:lvl5pPr>
            <a:lvl6pPr marL="2514600" indent="-228600" defTabSz="1736725" eaLnBrk="0" fontAlgn="base" hangingPunct="0">
              <a:spcBef>
                <a:spcPct val="0"/>
              </a:spcBef>
              <a:spcAft>
                <a:spcPct val="0"/>
              </a:spcAft>
              <a:defRPr sz="6900">
                <a:solidFill>
                  <a:schemeClr val="tx1"/>
                </a:solidFill>
                <a:latin typeface="Calibri" charset="0"/>
                <a:ea typeface="ＭＳ Ｐゴシック" charset="-128"/>
              </a:defRPr>
            </a:lvl6pPr>
            <a:lvl7pPr marL="2971800" indent="-228600" defTabSz="1736725" eaLnBrk="0" fontAlgn="base" hangingPunct="0">
              <a:spcBef>
                <a:spcPct val="0"/>
              </a:spcBef>
              <a:spcAft>
                <a:spcPct val="0"/>
              </a:spcAft>
              <a:defRPr sz="6900">
                <a:solidFill>
                  <a:schemeClr val="tx1"/>
                </a:solidFill>
                <a:latin typeface="Calibri" charset="0"/>
                <a:ea typeface="ＭＳ Ｐゴシック" charset="-128"/>
              </a:defRPr>
            </a:lvl7pPr>
            <a:lvl8pPr marL="3429000" indent="-228600" defTabSz="1736725" eaLnBrk="0" fontAlgn="base" hangingPunct="0">
              <a:spcBef>
                <a:spcPct val="0"/>
              </a:spcBef>
              <a:spcAft>
                <a:spcPct val="0"/>
              </a:spcAft>
              <a:defRPr sz="6900">
                <a:solidFill>
                  <a:schemeClr val="tx1"/>
                </a:solidFill>
                <a:latin typeface="Calibri" charset="0"/>
                <a:ea typeface="ＭＳ Ｐゴシック" charset="-128"/>
              </a:defRPr>
            </a:lvl8pPr>
            <a:lvl9pPr marL="3886200" indent="-228600" defTabSz="1736725" eaLnBrk="0" fontAlgn="base" hangingPunct="0">
              <a:spcBef>
                <a:spcPct val="0"/>
              </a:spcBef>
              <a:spcAft>
                <a:spcPct val="0"/>
              </a:spcAft>
              <a:defRPr sz="6900">
                <a:solidFill>
                  <a:schemeClr val="tx1"/>
                </a:solidFill>
                <a:latin typeface="Calibri" charset="0"/>
                <a:ea typeface="ＭＳ Ｐゴシック" charset="-128"/>
              </a:defRPr>
            </a:lvl9pPr>
          </a:lstStyle>
          <a:p>
            <a:pPr algn="ctr" eaLnBrk="1" hangingPunct="1"/>
            <a:r>
              <a:rPr lang="en-US" altLang="en-US" sz="3200" b="1" u="sng" smtClean="0">
                <a:latin typeface="News Gothic MT" charset="0"/>
                <a:ea typeface="News Gothic MT" charset="0"/>
                <a:cs typeface="News Gothic MT" charset="0"/>
              </a:rPr>
              <a:t>Results</a:t>
            </a:r>
            <a:endParaRPr lang="en-US" altLang="en-US" sz="3200" b="1" u="sng" dirty="0" smtClean="0">
              <a:latin typeface="News Gothic MT" charset="0"/>
              <a:ea typeface="News Gothic MT" charset="0"/>
              <a:cs typeface="News Gothic MT" charset="0"/>
            </a:endParaRPr>
          </a:p>
        </p:txBody>
      </p:sp>
      <p:pic>
        <p:nvPicPr>
          <p:cNvPr id="10" name="Picture 9"/>
          <p:cNvPicPr>
            <a:picLocks noChangeAspect="1"/>
          </p:cNvPicPr>
          <p:nvPr/>
        </p:nvPicPr>
        <p:blipFill>
          <a:blip r:embed="rId9"/>
          <a:stretch>
            <a:fillRect/>
          </a:stretch>
        </p:blipFill>
        <p:spPr>
          <a:xfrm>
            <a:off x="5891639" y="19384686"/>
            <a:ext cx="2778463" cy="1576520"/>
          </a:xfrm>
          <a:prstGeom prst="rect">
            <a:avLst/>
          </a:prstGeom>
        </p:spPr>
      </p:pic>
      <p:sp>
        <p:nvSpPr>
          <p:cNvPr id="51" name="Rectangle 50"/>
          <p:cNvSpPr/>
          <p:nvPr/>
        </p:nvSpPr>
        <p:spPr>
          <a:xfrm>
            <a:off x="1206500" y="23203619"/>
            <a:ext cx="8674100" cy="14712232"/>
          </a:xfrm>
          <a:prstGeom prst="rect">
            <a:avLst/>
          </a:prstGeom>
          <a:solidFill>
            <a:schemeClr val="bg1"/>
          </a:solidFill>
          <a:ln w="635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84576" tIns="42288" rIns="84576" bIns="42288" anchor="ctr"/>
          <a:lstStyle/>
          <a:p>
            <a:pPr algn="ctr" defTabSz="1738498">
              <a:defRPr/>
            </a:pPr>
            <a:endParaRPr lang="en-US" dirty="0">
              <a:solidFill>
                <a:srgbClr val="FFFFFF"/>
              </a:solidFill>
              <a:ea typeface="ＭＳ Ｐゴシック" charset="0"/>
              <a:cs typeface="ＭＳ Ｐゴシック" charset="0"/>
            </a:endParaRPr>
          </a:p>
        </p:txBody>
      </p:sp>
      <p:sp>
        <p:nvSpPr>
          <p:cNvPr id="52" name="TextBox 51"/>
          <p:cNvSpPr txBox="1">
            <a:spLocks noChangeArrowheads="1"/>
          </p:cNvSpPr>
          <p:nvPr/>
        </p:nvSpPr>
        <p:spPr bwMode="auto">
          <a:xfrm>
            <a:off x="1337339" y="23310085"/>
            <a:ext cx="8494295" cy="599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576" tIns="42288" rIns="84576" bIns="42288">
            <a:spAutoFit/>
          </a:bodyPr>
          <a:lstStyle>
            <a:lvl1pPr eaLnBrk="0" hangingPunct="0">
              <a:defRPr sz="6900">
                <a:solidFill>
                  <a:schemeClr val="tx1"/>
                </a:solidFill>
                <a:latin typeface="Calibri" charset="0"/>
                <a:ea typeface="ＭＳ Ｐゴシック" charset="-128"/>
              </a:defRPr>
            </a:lvl1pPr>
            <a:lvl2pPr marL="742950" indent="-285750" eaLnBrk="0" hangingPunct="0">
              <a:defRPr sz="6900">
                <a:solidFill>
                  <a:schemeClr val="tx1"/>
                </a:solidFill>
                <a:latin typeface="Calibri" charset="0"/>
                <a:ea typeface="ＭＳ Ｐゴシック" charset="-128"/>
              </a:defRPr>
            </a:lvl2pPr>
            <a:lvl3pPr marL="1143000" indent="-228600" eaLnBrk="0" hangingPunct="0">
              <a:defRPr sz="6900">
                <a:solidFill>
                  <a:schemeClr val="tx1"/>
                </a:solidFill>
                <a:latin typeface="Calibri" charset="0"/>
                <a:ea typeface="ＭＳ Ｐゴシック" charset="-128"/>
              </a:defRPr>
            </a:lvl3pPr>
            <a:lvl4pPr marL="1600200" indent="-228600" eaLnBrk="0" hangingPunct="0">
              <a:defRPr sz="6900">
                <a:solidFill>
                  <a:schemeClr val="tx1"/>
                </a:solidFill>
                <a:latin typeface="Calibri" charset="0"/>
                <a:ea typeface="ＭＳ Ｐゴシック" charset="-128"/>
              </a:defRPr>
            </a:lvl4pPr>
            <a:lvl5pPr marL="2057400" indent="-228600" eaLnBrk="0" hangingPunct="0">
              <a:defRPr sz="6900">
                <a:solidFill>
                  <a:schemeClr val="tx1"/>
                </a:solidFill>
                <a:latin typeface="Calibri" charset="0"/>
                <a:ea typeface="ＭＳ Ｐゴシック" charset="-128"/>
              </a:defRPr>
            </a:lvl5pPr>
            <a:lvl6pPr marL="2514600" indent="-228600" defTabSz="1736725" eaLnBrk="0" fontAlgn="base" hangingPunct="0">
              <a:spcBef>
                <a:spcPct val="0"/>
              </a:spcBef>
              <a:spcAft>
                <a:spcPct val="0"/>
              </a:spcAft>
              <a:defRPr sz="6900">
                <a:solidFill>
                  <a:schemeClr val="tx1"/>
                </a:solidFill>
                <a:latin typeface="Calibri" charset="0"/>
                <a:ea typeface="ＭＳ Ｐゴシック" charset="-128"/>
              </a:defRPr>
            </a:lvl6pPr>
            <a:lvl7pPr marL="2971800" indent="-228600" defTabSz="1736725" eaLnBrk="0" fontAlgn="base" hangingPunct="0">
              <a:spcBef>
                <a:spcPct val="0"/>
              </a:spcBef>
              <a:spcAft>
                <a:spcPct val="0"/>
              </a:spcAft>
              <a:defRPr sz="6900">
                <a:solidFill>
                  <a:schemeClr val="tx1"/>
                </a:solidFill>
                <a:latin typeface="Calibri" charset="0"/>
                <a:ea typeface="ＭＳ Ｐゴシック" charset="-128"/>
              </a:defRPr>
            </a:lvl7pPr>
            <a:lvl8pPr marL="3429000" indent="-228600" defTabSz="1736725" eaLnBrk="0" fontAlgn="base" hangingPunct="0">
              <a:spcBef>
                <a:spcPct val="0"/>
              </a:spcBef>
              <a:spcAft>
                <a:spcPct val="0"/>
              </a:spcAft>
              <a:defRPr sz="6900">
                <a:solidFill>
                  <a:schemeClr val="tx1"/>
                </a:solidFill>
                <a:latin typeface="Calibri" charset="0"/>
                <a:ea typeface="ＭＳ Ｐゴシック" charset="-128"/>
              </a:defRPr>
            </a:lvl8pPr>
            <a:lvl9pPr marL="3886200" indent="-228600" defTabSz="1736725" eaLnBrk="0" fontAlgn="base" hangingPunct="0">
              <a:spcBef>
                <a:spcPct val="0"/>
              </a:spcBef>
              <a:spcAft>
                <a:spcPct val="0"/>
              </a:spcAft>
              <a:defRPr sz="6900">
                <a:solidFill>
                  <a:schemeClr val="tx1"/>
                </a:solidFill>
                <a:latin typeface="Calibri" charset="0"/>
                <a:ea typeface="ＭＳ Ｐゴシック" charset="-128"/>
              </a:defRPr>
            </a:lvl9pPr>
          </a:lstStyle>
          <a:p>
            <a:pPr algn="ctr" eaLnBrk="1" hangingPunct="1"/>
            <a:r>
              <a:rPr lang="en-US" altLang="en-US" sz="3200" b="1" u="sng" dirty="0" smtClean="0">
                <a:latin typeface="News Gothic MT" charset="0"/>
                <a:ea typeface="News Gothic MT" charset="0"/>
                <a:cs typeface="News Gothic MT" charset="0"/>
              </a:rPr>
              <a:t>Proposed Solution</a:t>
            </a:r>
          </a:p>
          <a:p>
            <a:pPr eaLnBrk="1" hangingPunct="1"/>
            <a:endParaRPr lang="en-US" altLang="en-US" sz="3200" b="1" u="sng" dirty="0" smtClean="0">
              <a:latin typeface="News Gothic MT" charset="0"/>
              <a:ea typeface="News Gothic MT" charset="0"/>
              <a:cs typeface="News Gothic MT" charset="0"/>
            </a:endParaRPr>
          </a:p>
          <a:p>
            <a:pPr eaLnBrk="1" hangingPunct="1"/>
            <a:r>
              <a:rPr lang="en-US" altLang="en-US" sz="3200" dirty="0" smtClean="0">
                <a:latin typeface="News Gothic MT" charset="0"/>
                <a:ea typeface="News Gothic MT" charset="0"/>
                <a:cs typeface="News Gothic MT" charset="0"/>
              </a:rPr>
              <a:t>We wanted to come up with a more intelligent solution. More specifically, we wanted to see if we could come up with a system that could not only keep track of caloric and macronutrient intake, but actually recommend individuals foods to eat based off of caloric intake limits and nutritional needs. </a:t>
            </a:r>
          </a:p>
          <a:p>
            <a:pPr eaLnBrk="1" hangingPunct="1"/>
            <a:r>
              <a:rPr lang="en-US" altLang="en-US" sz="3200" dirty="0" smtClean="0">
                <a:latin typeface="News Gothic MT" charset="0"/>
                <a:ea typeface="News Gothic MT" charset="0"/>
                <a:cs typeface="News Gothic MT" charset="0"/>
              </a:rPr>
              <a:t/>
            </a:r>
            <a:br>
              <a:rPr lang="en-US" altLang="en-US" sz="3200" dirty="0" smtClean="0">
                <a:latin typeface="News Gothic MT" charset="0"/>
                <a:ea typeface="News Gothic MT" charset="0"/>
                <a:cs typeface="News Gothic MT" charset="0"/>
              </a:rPr>
            </a:br>
            <a:endParaRPr lang="en-US" altLang="en-US" sz="3200" dirty="0" smtClean="0">
              <a:latin typeface="News Gothic MT" charset="0"/>
              <a:ea typeface="News Gothic MT" charset="0"/>
              <a:cs typeface="News Gothic MT" charset="0"/>
            </a:endParaRPr>
          </a:p>
        </p:txBody>
      </p:sp>
      <p:graphicFrame>
        <p:nvGraphicFramePr>
          <p:cNvPr id="13" name="Diagram 12"/>
          <p:cNvGraphicFramePr/>
          <p:nvPr>
            <p:extLst>
              <p:ext uri="{D42A27DB-BD31-4B8C-83A1-F6EECF244321}">
                <p14:modId xmlns:p14="http://schemas.microsoft.com/office/powerpoint/2010/main" val="1872102842"/>
              </p:ext>
            </p:extLst>
          </p:nvPr>
        </p:nvGraphicFramePr>
        <p:xfrm>
          <a:off x="1769501" y="25495572"/>
          <a:ext cx="7548098" cy="807222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6" name="TextBox 55"/>
          <p:cNvSpPr txBox="1"/>
          <p:nvPr/>
        </p:nvSpPr>
        <p:spPr>
          <a:xfrm>
            <a:off x="2363500" y="30479117"/>
            <a:ext cx="6360099" cy="830997"/>
          </a:xfrm>
          <a:prstGeom prst="rect">
            <a:avLst/>
          </a:prstGeom>
          <a:noFill/>
        </p:spPr>
        <p:txBody>
          <a:bodyPr wrap="square" rtlCol="0">
            <a:spAutoFit/>
          </a:bodyPr>
          <a:lstStyle/>
          <a:p>
            <a:pPr algn="ctr"/>
            <a:r>
              <a:rPr lang="en-US" sz="2400" b="1" dirty="0" smtClean="0">
                <a:latin typeface="News Gothic MT" charset="0"/>
                <a:ea typeface="News Gothic MT" charset="0"/>
                <a:cs typeface="News Gothic MT" charset="0"/>
              </a:rPr>
              <a:t>General flow of recommendation system</a:t>
            </a:r>
          </a:p>
          <a:p>
            <a:pPr algn="ctr"/>
            <a:r>
              <a:rPr lang="en-US" sz="2400" i="1" dirty="0" smtClean="0">
                <a:latin typeface="News Gothic MT" charset="0"/>
                <a:ea typeface="News Gothic MT" charset="0"/>
                <a:cs typeface="News Gothic MT" charset="0"/>
              </a:rPr>
              <a:t>From input to final computation </a:t>
            </a:r>
            <a:endParaRPr lang="en-US" sz="2400" i="1" dirty="0">
              <a:latin typeface="News Gothic MT" charset="0"/>
              <a:ea typeface="News Gothic MT" charset="0"/>
              <a:cs typeface="News Gothic MT"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3260</TotalTime>
  <Words>350</Words>
  <Application>Microsoft Macintosh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ＭＳ Ｐゴシック</vt:lpstr>
      <vt:lpstr>Arial</vt:lpstr>
      <vt:lpstr>Times</vt:lpstr>
      <vt:lpstr>Helvetica</vt:lpstr>
      <vt:lpstr>Courier</vt:lpstr>
      <vt:lpstr>Office Theme</vt:lpstr>
      <vt:lpstr>PowerPoint Presentation</vt:lpstr>
    </vt:vector>
  </TitlesOfParts>
  <Company>IIC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Rosalind Reid</dc:creator>
  <cp:lastModifiedBy>Cui, Jason Shao</cp:lastModifiedBy>
  <cp:revision>39</cp:revision>
  <dcterms:created xsi:type="dcterms:W3CDTF">2012-02-23T17:01:23Z</dcterms:created>
  <dcterms:modified xsi:type="dcterms:W3CDTF">2016-12-08T00:44:21Z</dcterms:modified>
</cp:coreProperties>
</file>